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24" r:id="rId1"/>
  </p:sldMasterIdLst>
  <p:notesMasterIdLst>
    <p:notesMasterId r:id="rId14"/>
  </p:notesMasterIdLst>
  <p:handoutMasterIdLst>
    <p:handoutMasterId r:id="rId15"/>
  </p:handoutMasterIdLst>
  <p:sldIdLst>
    <p:sldId id="268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78" r:id="rId11"/>
    <p:sldId id="279" r:id="rId12"/>
    <p:sldId id="277" r:id="rId13"/>
  </p:sldIdLst>
  <p:sldSz cx="12188825" cy="6858000"/>
  <p:notesSz cx="6858000" cy="9144000"/>
  <p:defaultTextStyle>
    <a:defPPr rtl="0"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384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pos="959">
          <p15:clr>
            <a:srgbClr val="A4A3A4"/>
          </p15:clr>
        </p15:guide>
        <p15:guide id="5" pos="67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91" d="100"/>
          <a:sy n="91" d="100"/>
        </p:scale>
        <p:origin x="322" y="67"/>
      </p:cViewPr>
      <p:guideLst>
        <p:guide orient="horz" pos="2160"/>
        <p:guide orient="horz" pos="384"/>
        <p:guide orient="horz" pos="3792"/>
        <p:guide pos="959"/>
        <p:guide pos="6719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9" d="100"/>
          <a:sy n="89" d="100"/>
        </p:scale>
        <p:origin x="3006" y="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uvraj Jain" userId="e539067210594479" providerId="LiveId" clId="{EB20667F-3ABF-4904-9CD0-C47E4984E6B2}"/>
    <pc:docChg chg="custSel addSld delSld modSld sldOrd">
      <pc:chgData name="Yuvraj Jain" userId="e539067210594479" providerId="LiveId" clId="{EB20667F-3ABF-4904-9CD0-C47E4984E6B2}" dt="2022-09-14T17:59:34.732" v="4204"/>
      <pc:docMkLst>
        <pc:docMk/>
      </pc:docMkLst>
      <pc:sldChg chg="addSp delSp modSp mod delAnim">
        <pc:chgData name="Yuvraj Jain" userId="e539067210594479" providerId="LiveId" clId="{EB20667F-3ABF-4904-9CD0-C47E4984E6B2}" dt="2022-09-14T17:59:34.732" v="4204"/>
        <pc:sldMkLst>
          <pc:docMk/>
          <pc:sldMk cId="2957189582" sldId="268"/>
        </pc:sldMkLst>
        <pc:picChg chg="del">
          <ac:chgData name="Yuvraj Jain" userId="e539067210594479" providerId="LiveId" clId="{EB20667F-3ABF-4904-9CD0-C47E4984E6B2}" dt="2022-09-14T17:33:38.989" v="4203" actId="478"/>
          <ac:picMkLst>
            <pc:docMk/>
            <pc:sldMk cId="2957189582" sldId="268"/>
            <ac:picMk id="4" creationId="{5E97179A-DF08-4D9E-660F-D2EEE0B54ED6}"/>
          </ac:picMkLst>
        </pc:pic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2957189582" sldId="268"/>
            <ac:picMk id="5" creationId="{A1CD6EE8-C3B2-284C-B4BB-608FFDB46404}"/>
          </ac:picMkLst>
        </pc:picChg>
      </pc:sldChg>
      <pc:sldChg chg="addSp modSp mod">
        <pc:chgData name="Yuvraj Jain" userId="e539067210594479" providerId="LiveId" clId="{EB20667F-3ABF-4904-9CD0-C47E4984E6B2}" dt="2022-09-14T17:59:34.732" v="4204"/>
        <pc:sldMkLst>
          <pc:docMk/>
          <pc:sldMk cId="3148110083" sldId="269"/>
        </pc:sldMkLst>
        <pc:spChg chg="mod">
          <ac:chgData name="Yuvraj Jain" userId="e539067210594479" providerId="LiveId" clId="{EB20667F-3ABF-4904-9CD0-C47E4984E6B2}" dt="2022-09-14T17:04:09.096" v="3097" actId="20577"/>
          <ac:spMkLst>
            <pc:docMk/>
            <pc:sldMk cId="3148110083" sldId="269"/>
            <ac:spMk id="3" creationId="{00000000-0000-0000-0000-000000000000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3148110083" sldId="269"/>
            <ac:picMk id="4" creationId="{0DA02188-CBAB-0C63-90C5-75AA632ED44D}"/>
          </ac:picMkLst>
        </pc:picChg>
      </pc:sldChg>
      <pc:sldChg chg="del">
        <pc:chgData name="Yuvraj Jain" userId="e539067210594479" providerId="LiveId" clId="{EB20667F-3ABF-4904-9CD0-C47E4984E6B2}" dt="2022-09-14T16:09:57.536" v="0" actId="47"/>
        <pc:sldMkLst>
          <pc:docMk/>
          <pc:sldMk cId="1152966011" sldId="270"/>
        </pc:sldMkLst>
      </pc:sldChg>
      <pc:sldChg chg="addSp modSp add mod">
        <pc:chgData name="Yuvraj Jain" userId="e539067210594479" providerId="LiveId" clId="{EB20667F-3ABF-4904-9CD0-C47E4984E6B2}" dt="2022-09-14T17:59:34.732" v="4204"/>
        <pc:sldMkLst>
          <pc:docMk/>
          <pc:sldMk cId="3209115884" sldId="270"/>
        </pc:sldMkLst>
        <pc:spChg chg="mod">
          <ac:chgData name="Yuvraj Jain" userId="e539067210594479" providerId="LiveId" clId="{EB20667F-3ABF-4904-9CD0-C47E4984E6B2}" dt="2022-09-14T16:11:56.709" v="191" actId="6549"/>
          <ac:spMkLst>
            <pc:docMk/>
            <pc:sldMk cId="3209115884" sldId="270"/>
            <ac:spMk id="2" creationId="{00000000-0000-0000-0000-000000000000}"/>
          </ac:spMkLst>
        </pc:spChg>
        <pc:spChg chg="mod">
          <ac:chgData name="Yuvraj Jain" userId="e539067210594479" providerId="LiveId" clId="{EB20667F-3ABF-4904-9CD0-C47E4984E6B2}" dt="2022-09-14T16:15:46.135" v="488" actId="313"/>
          <ac:spMkLst>
            <pc:docMk/>
            <pc:sldMk cId="3209115884" sldId="270"/>
            <ac:spMk id="3" creationId="{00000000-0000-0000-0000-000000000000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3209115884" sldId="270"/>
            <ac:picMk id="4" creationId="{6AEBAD28-8DCF-2EE0-13D8-80249DC9615C}"/>
          </ac:picMkLst>
        </pc:picChg>
      </pc:sldChg>
      <pc:sldChg chg="del">
        <pc:chgData name="Yuvraj Jain" userId="e539067210594479" providerId="LiveId" clId="{EB20667F-3ABF-4904-9CD0-C47E4984E6B2}" dt="2022-09-14T16:09:58.176" v="1" actId="47"/>
        <pc:sldMkLst>
          <pc:docMk/>
          <pc:sldMk cId="1255868717" sldId="271"/>
        </pc:sldMkLst>
      </pc:sldChg>
      <pc:sldChg chg="addSp modSp add mod">
        <pc:chgData name="Yuvraj Jain" userId="e539067210594479" providerId="LiveId" clId="{EB20667F-3ABF-4904-9CD0-C47E4984E6B2}" dt="2022-09-14T17:59:34.732" v="4204"/>
        <pc:sldMkLst>
          <pc:docMk/>
          <pc:sldMk cId="2905455369" sldId="271"/>
        </pc:sldMkLst>
        <pc:spChg chg="mod">
          <ac:chgData name="Yuvraj Jain" userId="e539067210594479" providerId="LiveId" clId="{EB20667F-3ABF-4904-9CD0-C47E4984E6B2}" dt="2022-09-14T16:16:12.109" v="510" actId="20577"/>
          <ac:spMkLst>
            <pc:docMk/>
            <pc:sldMk cId="2905455369" sldId="271"/>
            <ac:spMk id="2" creationId="{00000000-0000-0000-0000-000000000000}"/>
          </ac:spMkLst>
        </pc:spChg>
        <pc:spChg chg="mod">
          <ac:chgData name="Yuvraj Jain" userId="e539067210594479" providerId="LiveId" clId="{EB20667F-3ABF-4904-9CD0-C47E4984E6B2}" dt="2022-09-14T16:26:41.622" v="1163" actId="27636"/>
          <ac:spMkLst>
            <pc:docMk/>
            <pc:sldMk cId="2905455369" sldId="271"/>
            <ac:spMk id="3" creationId="{00000000-0000-0000-0000-000000000000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2905455369" sldId="271"/>
            <ac:picMk id="4" creationId="{E1B36BFD-9F4C-223C-450F-343DE5C7A39C}"/>
          </ac:picMkLst>
        </pc:picChg>
      </pc:sldChg>
      <pc:sldChg chg="addSp modSp add mod">
        <pc:chgData name="Yuvraj Jain" userId="e539067210594479" providerId="LiveId" clId="{EB20667F-3ABF-4904-9CD0-C47E4984E6B2}" dt="2022-09-14T17:59:34.732" v="4204"/>
        <pc:sldMkLst>
          <pc:docMk/>
          <pc:sldMk cId="2126670543" sldId="272"/>
        </pc:sldMkLst>
        <pc:spChg chg="mod">
          <ac:chgData name="Yuvraj Jain" userId="e539067210594479" providerId="LiveId" clId="{EB20667F-3ABF-4904-9CD0-C47E4984E6B2}" dt="2022-09-14T16:26:56.020" v="1180" actId="20577"/>
          <ac:spMkLst>
            <pc:docMk/>
            <pc:sldMk cId="2126670543" sldId="272"/>
            <ac:spMk id="2" creationId="{00000000-0000-0000-0000-000000000000}"/>
          </ac:spMkLst>
        </pc:spChg>
        <pc:spChg chg="mod">
          <ac:chgData name="Yuvraj Jain" userId="e539067210594479" providerId="LiveId" clId="{EB20667F-3ABF-4904-9CD0-C47E4984E6B2}" dt="2022-09-14T16:37:51.950" v="1569" actId="20577"/>
          <ac:spMkLst>
            <pc:docMk/>
            <pc:sldMk cId="2126670543" sldId="272"/>
            <ac:spMk id="3" creationId="{00000000-0000-0000-0000-000000000000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2126670543" sldId="272"/>
            <ac:picMk id="4" creationId="{7676803A-D372-710C-EA57-01DDBD88CC64}"/>
          </ac:picMkLst>
        </pc:picChg>
      </pc:sldChg>
      <pc:sldChg chg="del">
        <pc:chgData name="Yuvraj Jain" userId="e539067210594479" providerId="LiveId" clId="{EB20667F-3ABF-4904-9CD0-C47E4984E6B2}" dt="2022-09-14T16:09:58.739" v="2" actId="47"/>
        <pc:sldMkLst>
          <pc:docMk/>
          <pc:sldMk cId="3224243975" sldId="272"/>
        </pc:sldMkLst>
      </pc:sldChg>
      <pc:sldChg chg="addSp delSp modSp add mod">
        <pc:chgData name="Yuvraj Jain" userId="e539067210594479" providerId="LiveId" clId="{EB20667F-3ABF-4904-9CD0-C47E4984E6B2}" dt="2022-09-14T17:59:34.732" v="4204"/>
        <pc:sldMkLst>
          <pc:docMk/>
          <pc:sldMk cId="2030070213" sldId="273"/>
        </pc:sldMkLst>
        <pc:spChg chg="mod">
          <ac:chgData name="Yuvraj Jain" userId="e539067210594479" providerId="LiveId" clId="{EB20667F-3ABF-4904-9CD0-C47E4984E6B2}" dt="2022-09-14T16:39:36.224" v="1632" actId="20577"/>
          <ac:spMkLst>
            <pc:docMk/>
            <pc:sldMk cId="2030070213" sldId="273"/>
            <ac:spMk id="2" creationId="{00000000-0000-0000-0000-000000000000}"/>
          </ac:spMkLst>
        </pc:spChg>
        <pc:spChg chg="del">
          <ac:chgData name="Yuvraj Jain" userId="e539067210594479" providerId="LiveId" clId="{EB20667F-3ABF-4904-9CD0-C47E4984E6B2}" dt="2022-09-14T16:39:49.322" v="1633" actId="478"/>
          <ac:spMkLst>
            <pc:docMk/>
            <pc:sldMk cId="2030070213" sldId="273"/>
            <ac:spMk id="3" creationId="{00000000-0000-0000-0000-000000000000}"/>
          </ac:spMkLst>
        </pc:spChg>
        <pc:spChg chg="add mod">
          <ac:chgData name="Yuvraj Jain" userId="e539067210594479" providerId="LiveId" clId="{EB20667F-3ABF-4904-9CD0-C47E4984E6B2}" dt="2022-09-14T16:49:42.347" v="1886" actId="20577"/>
          <ac:spMkLst>
            <pc:docMk/>
            <pc:sldMk cId="2030070213" sldId="273"/>
            <ac:spMk id="5" creationId="{58459FB0-23AF-1FF6-52B0-CA21475FE001}"/>
          </ac:spMkLst>
        </pc:spChg>
        <pc:spChg chg="add del mod">
          <ac:chgData name="Yuvraj Jain" userId="e539067210594479" providerId="LiveId" clId="{EB20667F-3ABF-4904-9CD0-C47E4984E6B2}" dt="2022-09-14T16:39:58.029" v="1636" actId="478"/>
          <ac:spMkLst>
            <pc:docMk/>
            <pc:sldMk cId="2030070213" sldId="273"/>
            <ac:spMk id="6" creationId="{926CBA14-A0DD-D8ED-9EE0-F567EDD98208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2030070213" sldId="273"/>
            <ac:picMk id="7" creationId="{A4B2DBE0-296C-A4AA-EEAF-ECACA4B24941}"/>
          </ac:picMkLst>
        </pc:picChg>
      </pc:sldChg>
      <pc:sldChg chg="del">
        <pc:chgData name="Yuvraj Jain" userId="e539067210594479" providerId="LiveId" clId="{EB20667F-3ABF-4904-9CD0-C47E4984E6B2}" dt="2022-09-14T16:09:59.302" v="3" actId="47"/>
        <pc:sldMkLst>
          <pc:docMk/>
          <pc:sldMk cId="3519010733" sldId="273"/>
        </pc:sldMkLst>
      </pc:sldChg>
      <pc:sldChg chg="del">
        <pc:chgData name="Yuvraj Jain" userId="e539067210594479" providerId="LiveId" clId="{EB20667F-3ABF-4904-9CD0-C47E4984E6B2}" dt="2022-09-14T16:09:59.802" v="4" actId="47"/>
        <pc:sldMkLst>
          <pc:docMk/>
          <pc:sldMk cId="515381222" sldId="274"/>
        </pc:sldMkLst>
      </pc:sldChg>
      <pc:sldChg chg="addSp modSp add mod">
        <pc:chgData name="Yuvraj Jain" userId="e539067210594479" providerId="LiveId" clId="{EB20667F-3ABF-4904-9CD0-C47E4984E6B2}" dt="2022-09-14T17:59:34.732" v="4204"/>
        <pc:sldMkLst>
          <pc:docMk/>
          <pc:sldMk cId="3147949179" sldId="274"/>
        </pc:sldMkLst>
        <pc:spChg chg="mod">
          <ac:chgData name="Yuvraj Jain" userId="e539067210594479" providerId="LiveId" clId="{EB20667F-3ABF-4904-9CD0-C47E4984E6B2}" dt="2022-09-14T16:50:05.998" v="1940" actId="20577"/>
          <ac:spMkLst>
            <pc:docMk/>
            <pc:sldMk cId="3147949179" sldId="274"/>
            <ac:spMk id="2" creationId="{00000000-0000-0000-0000-000000000000}"/>
          </ac:spMkLst>
        </pc:spChg>
        <pc:spChg chg="mod">
          <ac:chgData name="Yuvraj Jain" userId="e539067210594479" providerId="LiveId" clId="{EB20667F-3ABF-4904-9CD0-C47E4984E6B2}" dt="2022-09-14T16:56:29.394" v="2330" actId="20577"/>
          <ac:spMkLst>
            <pc:docMk/>
            <pc:sldMk cId="3147949179" sldId="274"/>
            <ac:spMk id="5" creationId="{58459FB0-23AF-1FF6-52B0-CA21475FE001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3147949179" sldId="274"/>
            <ac:picMk id="3" creationId="{29287D44-CB86-B57E-D727-198029345AC7}"/>
          </ac:picMkLst>
        </pc:picChg>
      </pc:sldChg>
      <pc:sldChg chg="del">
        <pc:chgData name="Yuvraj Jain" userId="e539067210594479" providerId="LiveId" clId="{EB20667F-3ABF-4904-9CD0-C47E4984E6B2}" dt="2022-09-14T16:10:00.333" v="5" actId="47"/>
        <pc:sldMkLst>
          <pc:docMk/>
          <pc:sldMk cId="2819748410" sldId="275"/>
        </pc:sldMkLst>
      </pc:sldChg>
      <pc:sldChg chg="addSp modSp add mod">
        <pc:chgData name="Yuvraj Jain" userId="e539067210594479" providerId="LiveId" clId="{EB20667F-3ABF-4904-9CD0-C47E4984E6B2}" dt="2022-09-14T17:59:34.732" v="4204"/>
        <pc:sldMkLst>
          <pc:docMk/>
          <pc:sldMk cId="2828378973" sldId="275"/>
        </pc:sldMkLst>
        <pc:spChg chg="mod">
          <ac:chgData name="Yuvraj Jain" userId="e539067210594479" providerId="LiveId" clId="{EB20667F-3ABF-4904-9CD0-C47E4984E6B2}" dt="2022-09-14T16:56:59.594" v="2332"/>
          <ac:spMkLst>
            <pc:docMk/>
            <pc:sldMk cId="2828378973" sldId="275"/>
            <ac:spMk id="2" creationId="{00000000-0000-0000-0000-000000000000}"/>
          </ac:spMkLst>
        </pc:spChg>
        <pc:spChg chg="mod">
          <ac:chgData name="Yuvraj Jain" userId="e539067210594479" providerId="LiveId" clId="{EB20667F-3ABF-4904-9CD0-C47E4984E6B2}" dt="2022-09-14T17:03:19.378" v="3015" actId="313"/>
          <ac:spMkLst>
            <pc:docMk/>
            <pc:sldMk cId="2828378973" sldId="275"/>
            <ac:spMk id="5" creationId="{58459FB0-23AF-1FF6-52B0-CA21475FE001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2828378973" sldId="275"/>
            <ac:picMk id="3" creationId="{B15AC997-E281-3D22-4D1B-AF48EDDF00D9}"/>
          </ac:picMkLst>
        </pc:picChg>
      </pc:sldChg>
      <pc:sldChg chg="del">
        <pc:chgData name="Yuvraj Jain" userId="e539067210594479" providerId="LiveId" clId="{EB20667F-3ABF-4904-9CD0-C47E4984E6B2}" dt="2022-09-14T16:10:01.114" v="6" actId="47"/>
        <pc:sldMkLst>
          <pc:docMk/>
          <pc:sldMk cId="2585531345" sldId="276"/>
        </pc:sldMkLst>
      </pc:sldChg>
      <pc:sldChg chg="addSp modSp add mod">
        <pc:chgData name="Yuvraj Jain" userId="e539067210594479" providerId="LiveId" clId="{EB20667F-3ABF-4904-9CD0-C47E4984E6B2}" dt="2022-09-14T17:59:34.732" v="4204"/>
        <pc:sldMkLst>
          <pc:docMk/>
          <pc:sldMk cId="3798708557" sldId="276"/>
        </pc:sldMkLst>
        <pc:spChg chg="mod">
          <ac:chgData name="Yuvraj Jain" userId="e539067210594479" providerId="LiveId" clId="{EB20667F-3ABF-4904-9CD0-C47E4984E6B2}" dt="2022-09-14T17:04:16.957" v="3098"/>
          <ac:spMkLst>
            <pc:docMk/>
            <pc:sldMk cId="3798708557" sldId="276"/>
            <ac:spMk id="2" creationId="{00000000-0000-0000-0000-000000000000}"/>
          </ac:spMkLst>
        </pc:spChg>
        <pc:spChg chg="mod">
          <ac:chgData name="Yuvraj Jain" userId="e539067210594479" providerId="LiveId" clId="{EB20667F-3ABF-4904-9CD0-C47E4984E6B2}" dt="2022-09-14T17:30:18.038" v="4191" actId="20577"/>
          <ac:spMkLst>
            <pc:docMk/>
            <pc:sldMk cId="3798708557" sldId="276"/>
            <ac:spMk id="5" creationId="{58459FB0-23AF-1FF6-52B0-CA21475FE001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3798708557" sldId="276"/>
            <ac:picMk id="3" creationId="{C405203E-DA34-B045-27B4-C376CDFF604F}"/>
          </ac:picMkLst>
        </pc:picChg>
      </pc:sldChg>
      <pc:sldChg chg="del">
        <pc:chgData name="Yuvraj Jain" userId="e539067210594479" providerId="LiveId" clId="{EB20667F-3ABF-4904-9CD0-C47E4984E6B2}" dt="2022-09-14T16:10:01.943" v="7" actId="47"/>
        <pc:sldMkLst>
          <pc:docMk/>
          <pc:sldMk cId="1200217142" sldId="277"/>
        </pc:sldMkLst>
      </pc:sldChg>
      <pc:sldChg chg="addSp modSp add mod ord">
        <pc:chgData name="Yuvraj Jain" userId="e539067210594479" providerId="LiveId" clId="{EB20667F-3ABF-4904-9CD0-C47E4984E6B2}" dt="2022-09-14T17:59:34.732" v="4204"/>
        <pc:sldMkLst>
          <pc:docMk/>
          <pc:sldMk cId="2395933144" sldId="277"/>
        </pc:sldMkLst>
        <pc:spChg chg="mod">
          <ac:chgData name="Yuvraj Jain" userId="e539067210594479" providerId="LiveId" clId="{EB20667F-3ABF-4904-9CD0-C47E4984E6B2}" dt="2022-09-14T17:09:47.902" v="3603" actId="20577"/>
          <ac:spMkLst>
            <pc:docMk/>
            <pc:sldMk cId="2395933144" sldId="277"/>
            <ac:spMk id="2" creationId="{00000000-0000-0000-0000-000000000000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2395933144" sldId="277"/>
            <ac:picMk id="4" creationId="{B9DDE36F-382D-6446-996E-ECCF2CB8DC0B}"/>
          </ac:picMkLst>
        </pc:picChg>
      </pc:sldChg>
      <pc:sldChg chg="del">
        <pc:chgData name="Yuvraj Jain" userId="e539067210594479" providerId="LiveId" clId="{EB20667F-3ABF-4904-9CD0-C47E4984E6B2}" dt="2022-09-14T16:10:03.990" v="8" actId="47"/>
        <pc:sldMkLst>
          <pc:docMk/>
          <pc:sldMk cId="897847061" sldId="278"/>
        </pc:sldMkLst>
      </pc:sldChg>
      <pc:sldChg chg="addSp modSp add mod ord">
        <pc:chgData name="Yuvraj Jain" userId="e539067210594479" providerId="LiveId" clId="{EB20667F-3ABF-4904-9CD0-C47E4984E6B2}" dt="2022-09-14T17:59:34.732" v="4204"/>
        <pc:sldMkLst>
          <pc:docMk/>
          <pc:sldMk cId="2786069227" sldId="278"/>
        </pc:sldMkLst>
        <pc:spChg chg="mod">
          <ac:chgData name="Yuvraj Jain" userId="e539067210594479" providerId="LiveId" clId="{EB20667F-3ABF-4904-9CD0-C47E4984E6B2}" dt="2022-09-14T17:10:16.860" v="3618" actId="20577"/>
          <ac:spMkLst>
            <pc:docMk/>
            <pc:sldMk cId="2786069227" sldId="278"/>
            <ac:spMk id="2" creationId="{00000000-0000-0000-0000-000000000000}"/>
          </ac:spMkLst>
        </pc:spChg>
        <pc:spChg chg="mod">
          <ac:chgData name="Yuvraj Jain" userId="e539067210594479" providerId="LiveId" clId="{EB20667F-3ABF-4904-9CD0-C47E4984E6B2}" dt="2022-09-14T17:16:18.775" v="4116" actId="57"/>
          <ac:spMkLst>
            <pc:docMk/>
            <pc:sldMk cId="2786069227" sldId="278"/>
            <ac:spMk id="3" creationId="{00000000-0000-0000-0000-000000000000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2786069227" sldId="278"/>
            <ac:picMk id="4" creationId="{306EC899-624B-5839-A90E-B789A51DEF8B}"/>
          </ac:picMkLst>
        </pc:picChg>
      </pc:sldChg>
      <pc:sldChg chg="addSp modSp add mod">
        <pc:chgData name="Yuvraj Jain" userId="e539067210594479" providerId="LiveId" clId="{EB20667F-3ABF-4904-9CD0-C47E4984E6B2}" dt="2022-09-14T17:59:34.732" v="4204"/>
        <pc:sldMkLst>
          <pc:docMk/>
          <pc:sldMk cId="3467250415" sldId="279"/>
        </pc:sldMkLst>
        <pc:spChg chg="mod">
          <ac:chgData name="Yuvraj Jain" userId="e539067210594479" providerId="LiveId" clId="{EB20667F-3ABF-4904-9CD0-C47E4984E6B2}" dt="2022-09-14T17:17:25.866" v="4154" actId="20577"/>
          <ac:spMkLst>
            <pc:docMk/>
            <pc:sldMk cId="3467250415" sldId="279"/>
            <ac:spMk id="2" creationId="{00000000-0000-0000-0000-000000000000}"/>
          </ac:spMkLst>
        </pc:spChg>
        <pc:spChg chg="mod">
          <ac:chgData name="Yuvraj Jain" userId="e539067210594479" providerId="LiveId" clId="{EB20667F-3ABF-4904-9CD0-C47E4984E6B2}" dt="2022-09-14T17:32:15.284" v="4202"/>
          <ac:spMkLst>
            <pc:docMk/>
            <pc:sldMk cId="3467250415" sldId="279"/>
            <ac:spMk id="3" creationId="{00000000-0000-0000-0000-000000000000}"/>
          </ac:spMkLst>
        </pc:spChg>
        <pc:picChg chg="add mod">
          <ac:chgData name="Yuvraj Jain" userId="e539067210594479" providerId="LiveId" clId="{EB20667F-3ABF-4904-9CD0-C47E4984E6B2}" dt="2022-09-14T17:59:34.732" v="4204"/>
          <ac:picMkLst>
            <pc:docMk/>
            <pc:sldMk cId="3467250415" sldId="279"/>
            <ac:picMk id="4" creationId="{C250E473-A617-3FF0-1DCE-3C4C84F3F51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>
              <a:latin typeface="Calibri" panose="020F050202020403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67FCD39-9A3B-4B88-9ED0-E0E0108EA28B}" type="datetime1">
              <a:rPr lang="en-GB" smtClean="0">
                <a:latin typeface="Calibri" panose="020F0502020204030204" pitchFamily="34" charset="0"/>
              </a:rPr>
              <a:t>14/09/2022</a:t>
            </a:fld>
            <a:endParaRPr lang="en-GB">
              <a:latin typeface="Calibri" panose="020F050202020403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>
              <a:latin typeface="Calibri" panose="020F050202020403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886E15-F82A-4596-A46C-375C6D3981E1}" type="slidenum">
              <a:rPr lang="en-GB" smtClean="0">
                <a:latin typeface="Calibri" panose="020F0502020204030204" pitchFamily="34" charset="0"/>
              </a:rPr>
              <a:t>‹#›</a:t>
            </a:fld>
            <a:endParaRPr lang="en-GB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830810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713EAF48-EF8B-4C62-BD37-E85A3DCCB1E5}" type="datetime1">
              <a:rPr lang="en-GB" noProof="0" smtClean="0"/>
              <a:t>14/09/2022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" panose="020F0502020204030204" pitchFamily="34" charset="0"/>
              </a:defRPr>
            </a:lvl1pPr>
          </a:lstStyle>
          <a:p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" panose="020F0502020204030204" pitchFamily="34" charset="0"/>
              </a:defRPr>
            </a:lvl1pPr>
          </a:lstStyle>
          <a:p>
            <a:fld id="{BF105DB2-FD3E-441D-8B7E-7AE83ECE27B3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947205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1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276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10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73499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11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42797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12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954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2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5600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3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4728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4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78137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5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637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6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76243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7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2680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8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7898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BF105DB2-FD3E-441D-8B7E-7AE83ECE27B3}" type="slidenum">
              <a:rPr lang="en-GB" smtClean="0">
                <a:latin typeface="Calibri" panose="020F0502020204030204" pitchFamily="34" charset="0"/>
              </a:rPr>
              <a:t>9</a:t>
            </a:fld>
            <a:endParaRPr lang="en-GB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783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block"/>
          <p:cNvSpPr/>
          <p:nvPr/>
        </p:nvSpPr>
        <p:spPr bwMode="invGray">
          <a:xfrm>
            <a:off x="1141413" y="1600200"/>
            <a:ext cx="11047412" cy="32766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>
              <a:latin typeface="Calibri" panose="020F0502020204030204" pitchFamily="34" charset="0"/>
            </a:endParaRPr>
          </a:p>
        </p:txBody>
      </p:sp>
      <p:grpSp>
        <p:nvGrpSpPr>
          <p:cNvPr id="7" name="top graphic"/>
          <p:cNvGrpSpPr/>
          <p:nvPr/>
        </p:nvGrpSpPr>
        <p:grpSpPr>
          <a:xfrm>
            <a:off x="1279" y="0"/>
            <a:ext cx="12188952" cy="429768"/>
            <a:chOff x="1279" y="0"/>
            <a:chExt cx="12188952" cy="429768"/>
          </a:xfrm>
        </p:grpSpPr>
        <p:sp>
          <p:nvSpPr>
            <p:cNvPr id="8" name="Rectangle 7"/>
            <p:cNvSpPr/>
            <p:nvPr/>
          </p:nvSpPr>
          <p:spPr>
            <a:xfrm>
              <a:off x="1279" y="0"/>
              <a:ext cx="12188952" cy="2286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>
                <a:latin typeface="Calibri" panose="020F050202020403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79" y="228600"/>
              <a:ext cx="12188952" cy="20116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>
                <a:latin typeface="Calibri" panose="020F050202020403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279" y="306324"/>
              <a:ext cx="12188952" cy="457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>
                <a:latin typeface="Calibri" panose="020F0502020204030204" pitchFamily="34" charset="0"/>
              </a:endParaRPr>
            </a:p>
          </p:txBody>
        </p:sp>
      </p:grpSp>
      <p:grpSp>
        <p:nvGrpSpPr>
          <p:cNvPr id="23" name="bottom graphic"/>
          <p:cNvGrpSpPr/>
          <p:nvPr/>
        </p:nvGrpSpPr>
        <p:grpSpPr>
          <a:xfrm>
            <a:off x="0" y="6080760"/>
            <a:ext cx="12190231" cy="777240"/>
            <a:chOff x="0" y="6080760"/>
            <a:chExt cx="12190231" cy="777240"/>
          </a:xfrm>
        </p:grpSpPr>
        <p:sp>
          <p:nvSpPr>
            <p:cNvPr id="13" name="Rectangle 12"/>
            <p:cNvSpPr/>
            <p:nvPr/>
          </p:nvSpPr>
          <p:spPr>
            <a:xfrm>
              <a:off x="0" y="6217920"/>
              <a:ext cx="12188825" cy="6400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>
                <a:latin typeface="Calibri" panose="020F0502020204030204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279" y="60807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>
                <a:latin typeface="Calibri" panose="020F050202020403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1279" y="6172200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>
                <a:latin typeface="Calibri" panose="020F0502020204030204" pitchFamily="34" charset="0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 bwMode="invGray">
          <a:xfrm>
            <a:off x="1522414" y="1905000"/>
            <a:ext cx="9143998" cy="26670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bg1"/>
                </a:solidFill>
                <a:effectLst>
                  <a:outerShdw blurRad="88900" algn="ctr" rotWithShape="0">
                    <a:prstClr val="black">
                      <a:alpha val="35000"/>
                    </a:prstClr>
                  </a:outerShdw>
                </a:effectLst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029200"/>
            <a:ext cx="8229598" cy="838200"/>
          </a:xfrm>
        </p:spPr>
        <p:txBody>
          <a:bodyPr rtlCol="0"/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n-GB"/>
              <a:t>Click to edit Master subtitle style</a:t>
            </a:r>
            <a:endParaRPr lang="en-GB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C4B52AE2-3A42-4A9A-AC21-4DE4F911A757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8169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CFD1FDFE-0F70-46BF-BBE3-1D2B324B46D6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2379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94507" y="609600"/>
            <a:ext cx="1143001" cy="5410200"/>
          </a:xfrm>
        </p:spPr>
        <p:txBody>
          <a:bodyPr vert="eaVert"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3" y="609600"/>
            <a:ext cx="7696198" cy="5410200"/>
          </a:xfrm>
        </p:spPr>
        <p:txBody>
          <a:bodyPr vert="eaVert" rtlCol="0"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E18BCEF2-A411-433D-A1FC-21480A744560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341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 algn="l">
              <a:defRPr sz="3200"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B487CC6D-8740-490F-AC0E-D0F85C479890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06475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 algn="l">
              <a:defRPr sz="3200"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AD042CB3-37DB-423F-A655-692AAF96A236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94591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rmAutofit/>
          </a:bodyPr>
          <a:lstStyle>
            <a:lvl1pPr algn="l">
              <a:defRPr sz="5400" b="0" cap="none" baseline="0"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522413" y="4876800"/>
            <a:ext cx="8229598" cy="11430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fld id="{48E3B1BF-88E5-4A95-A23E-39590B6CF8FF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84106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522413" y="1904999"/>
            <a:ext cx="4435564" cy="4088921"/>
          </a:xfrm>
        </p:spPr>
        <p:txBody>
          <a:bodyPr rtlCol="0">
            <a:normAutofit/>
          </a:bodyPr>
          <a:lstStyle>
            <a:lvl1pPr>
              <a:defRPr sz="2400">
                <a:latin typeface="Calibri" panose="020F0502020204030204" pitchFamily="34" charset="0"/>
              </a:defRPr>
            </a:lvl1pPr>
            <a:lvl2pPr>
              <a:defRPr sz="2000">
                <a:latin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</a:defRPr>
            </a:lvl3pPr>
            <a:lvl4pPr>
              <a:defRPr sz="1600">
                <a:latin typeface="Calibri" panose="020F0502020204030204" pitchFamily="34" charset="0"/>
              </a:defRPr>
            </a:lvl4pPr>
            <a:lvl5pPr>
              <a:defRPr sz="1600">
                <a:latin typeface="Calibri" panose="020F050202020403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30849" y="1904999"/>
            <a:ext cx="4435564" cy="4088921"/>
          </a:xfrm>
        </p:spPr>
        <p:txBody>
          <a:bodyPr rtlCol="0">
            <a:normAutofit/>
          </a:bodyPr>
          <a:lstStyle>
            <a:lvl1pPr>
              <a:defRPr sz="2400">
                <a:latin typeface="Calibri" panose="020F0502020204030204" pitchFamily="34" charset="0"/>
              </a:defRPr>
            </a:lvl1pPr>
            <a:lvl2pPr>
              <a:defRPr sz="2000">
                <a:latin typeface="Calibri" panose="020F0502020204030204" pitchFamily="34" charset="0"/>
              </a:defRPr>
            </a:lvl2pPr>
            <a:lvl3pPr>
              <a:defRPr sz="1800">
                <a:latin typeface="Calibri" panose="020F0502020204030204" pitchFamily="34" charset="0"/>
              </a:defRPr>
            </a:lvl3pPr>
            <a:lvl4pPr>
              <a:defRPr sz="1600">
                <a:latin typeface="Calibri" panose="020F0502020204030204" pitchFamily="34" charset="0"/>
              </a:defRPr>
            </a:lvl4pPr>
            <a:lvl5pPr>
              <a:defRPr sz="1600">
                <a:latin typeface="Calibri" panose="020F0502020204030204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EC802702-C880-432C-AA74-24AA9A8D2EE8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2259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522413" y="1828800"/>
            <a:ext cx="4419599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/>
              <a:t>Click to edit Master text styles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522413" y="2590801"/>
            <a:ext cx="4419599" cy="3429000"/>
          </a:xfrm>
        </p:spPr>
        <p:txBody>
          <a:bodyPr rtlCol="0">
            <a:normAutofit/>
          </a:bodyPr>
          <a:lstStyle>
            <a:lvl1pPr>
              <a:defRPr sz="2000">
                <a:latin typeface="Calibri" panose="020F0502020204030204" pitchFamily="34" charset="0"/>
              </a:defRPr>
            </a:lvl1pPr>
            <a:lvl2pPr>
              <a:defRPr sz="1800">
                <a:latin typeface="Calibri" panose="020F0502020204030204" pitchFamily="34" charset="0"/>
              </a:defRPr>
            </a:lvl2pPr>
            <a:lvl3pPr>
              <a:defRPr sz="1600">
                <a:latin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46814" y="1828800"/>
            <a:ext cx="4419599" cy="685801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latin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GB"/>
              <a:t>Click to edit Master text styles</a:t>
            </a:r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46814" y="2590801"/>
            <a:ext cx="4419599" cy="3429000"/>
          </a:xfrm>
        </p:spPr>
        <p:txBody>
          <a:bodyPr rtlCol="0">
            <a:normAutofit/>
          </a:bodyPr>
          <a:lstStyle>
            <a:lvl1pPr>
              <a:defRPr sz="2000">
                <a:latin typeface="Calibri" panose="020F0502020204030204" pitchFamily="34" charset="0"/>
              </a:defRPr>
            </a:lvl1pPr>
            <a:lvl2pPr>
              <a:defRPr sz="1800">
                <a:latin typeface="Calibri" panose="020F0502020204030204" pitchFamily="34" charset="0"/>
              </a:defRPr>
            </a:lvl2pPr>
            <a:lvl3pPr>
              <a:defRPr sz="1600">
                <a:latin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8469AA20-41A2-4765-9D95-AB4DFB2178B8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97700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9B54BE70-4D2F-43AA-AC21-16B0CEF9F2EA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31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bottom graphic"/>
          <p:cNvGrpSpPr/>
          <p:nvPr userDrawn="1"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ctangle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>
                <a:latin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>
                <a:latin typeface="Calibri" panose="020F050202020403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dirty="0">
                <a:latin typeface="Calibri" panose="020F0502020204030204" pitchFamily="34" charset="0"/>
              </a:endParaRPr>
            </a:p>
          </p:txBody>
        </p:sp>
      </p:grp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0FFC0253-4125-469D-A63B-BF6536B0B999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3003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rtlCol="0" anchor="b">
            <a:normAutofit/>
          </a:bodyPr>
          <a:lstStyle>
            <a:lvl1pPr algn="l">
              <a:defRPr sz="3200" b="1"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491930" y="1293495"/>
            <a:ext cx="5577840" cy="4023360"/>
          </a:xfrm>
        </p:spPr>
        <p:txBody>
          <a:bodyPr rtlCol="0">
            <a:normAutofit/>
          </a:bodyPr>
          <a:lstStyle>
            <a:lvl1pPr>
              <a:defRPr sz="2000">
                <a:latin typeface="Calibri" panose="020F0502020204030204" pitchFamily="34" charset="0"/>
              </a:defRPr>
            </a:lvl1pPr>
            <a:lvl2pPr>
              <a:defRPr sz="1800">
                <a:latin typeface="Calibri" panose="020F0502020204030204" pitchFamily="34" charset="0"/>
              </a:defRPr>
            </a:lvl2pPr>
            <a:lvl3pPr>
              <a:defRPr sz="1600">
                <a:latin typeface="Calibri" panose="020F0502020204030204" pitchFamily="34" charset="0"/>
              </a:defRPr>
            </a:lvl3pPr>
            <a:lvl4pPr>
              <a:defRPr sz="1400">
                <a:latin typeface="Calibri" panose="020F0502020204030204" pitchFamily="34" charset="0"/>
              </a:defRPr>
            </a:lvl4pPr>
            <a:lvl5pPr>
              <a:defRPr sz="1400">
                <a:latin typeface="Calibri" panose="020F0502020204030204" pitchFamily="34" charset="0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923214" y="3536829"/>
            <a:ext cx="3124200" cy="1797169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600">
                <a:latin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/>
              <a:t>Click to edit Master text styles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99FFE4B3-E16B-41FD-AC04-D1A06D7347CC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1613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"/>
          <p:cNvSpPr/>
          <p:nvPr/>
        </p:nvSpPr>
        <p:spPr>
          <a:xfrm>
            <a:off x="1217610" y="1019175"/>
            <a:ext cx="6126480" cy="4572000"/>
          </a:xfrm>
          <a:prstGeom prst="rect">
            <a:avLst/>
          </a:prstGeom>
          <a:noFill/>
          <a:ln w="1016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3214" y="1371600"/>
            <a:ext cx="3124200" cy="2057400"/>
          </a:xfrm>
        </p:spPr>
        <p:txBody>
          <a:bodyPr rtlCol="0" anchor="b">
            <a:normAutofit/>
          </a:bodyPr>
          <a:lstStyle>
            <a:lvl1pPr algn="l">
              <a:defRPr sz="3200" b="0">
                <a:latin typeface="Calibri" panose="020F050202020403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  <a:endParaRPr lang="en-GB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400490" y="1202055"/>
            <a:ext cx="5760720" cy="4206240"/>
          </a:xfrm>
          <a:solidFill>
            <a:schemeClr val="bg1">
              <a:lumMod val="95000"/>
            </a:schemeClr>
          </a:solidFill>
        </p:spPr>
        <p:txBody>
          <a:bodyPr tIns="914400"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2400">
                <a:latin typeface="Calibri" panose="020F050202020403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7923214" y="3536829"/>
            <a:ext cx="3124200" cy="1797171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600">
                <a:latin typeface="Calibri" panose="020F050202020403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n-GB"/>
              <a:t>Click to edit Master text styles</a:t>
            </a:r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en-GB"/>
              <a:t>Add a footer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275AAA43-06C8-4F57-AAD2-350C66B7E889}" type="datetime1">
              <a:rPr lang="en-GB" smtClean="0"/>
              <a:t>14/09/2022</a:t>
            </a:fld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3186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bottom graphic"/>
          <p:cNvGrpSpPr/>
          <p:nvPr/>
        </p:nvGrpSpPr>
        <p:grpSpPr>
          <a:xfrm>
            <a:off x="0" y="6309360"/>
            <a:ext cx="12190231" cy="548640"/>
            <a:chOff x="0" y="6309360"/>
            <a:chExt cx="12190231" cy="548640"/>
          </a:xfrm>
        </p:grpSpPr>
        <p:sp>
          <p:nvSpPr>
            <p:cNvPr id="7" name="Rectangle 6"/>
            <p:cNvSpPr/>
            <p:nvPr/>
          </p:nvSpPr>
          <p:spPr>
            <a:xfrm>
              <a:off x="0" y="6400800"/>
              <a:ext cx="12188825" cy="457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003">
              <a:schemeClr val="dk2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Calibri" panose="020F0502020204030204" pitchFamily="34" charset="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1279" y="6309360"/>
              <a:ext cx="12188952" cy="9721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Calibri" panose="020F050202020403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279" y="6379143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Calibri" panose="020F0502020204030204" pitchFamily="34" charset="0"/>
              </a:endParaRPr>
            </a:p>
          </p:txBody>
        </p:sp>
      </p:grpSp>
      <p:grpSp>
        <p:nvGrpSpPr>
          <p:cNvPr id="10" name="top graphic"/>
          <p:cNvGrpSpPr/>
          <p:nvPr/>
        </p:nvGrpSpPr>
        <p:grpSpPr>
          <a:xfrm>
            <a:off x="1279" y="0"/>
            <a:ext cx="12188952" cy="320040"/>
            <a:chOff x="1279" y="0"/>
            <a:chExt cx="12188952" cy="320040"/>
          </a:xfrm>
        </p:grpSpPr>
        <p:sp>
          <p:nvSpPr>
            <p:cNvPr id="11" name="Rectangle 10"/>
            <p:cNvSpPr/>
            <p:nvPr/>
          </p:nvSpPr>
          <p:spPr>
            <a:xfrm>
              <a:off x="1279" y="0"/>
              <a:ext cx="12188952" cy="17023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Calibri" panose="020F050202020403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279" y="170234"/>
              <a:ext cx="12188952" cy="14980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Calibri" panose="020F0502020204030204" pitchFamily="34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279" y="231421"/>
              <a:ext cx="12188952" cy="274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n-GB" noProof="0">
                <a:latin typeface="Calibri" panose="020F0502020204030204" pitchFamily="34" charset="0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876" y="609600"/>
            <a:ext cx="9143538" cy="1066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GB" noProof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876" y="1905000"/>
            <a:ext cx="9143538" cy="369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1507498" y="6516865"/>
            <a:ext cx="6062145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cap="all" baseline="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GB" noProof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7994363" y="6516865"/>
            <a:ext cx="132762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fld id="{89C6C2B6-3228-4680-A01D-AB9F6120B96F}" type="datetime1">
              <a:rPr lang="en-GB" noProof="0" smtClean="0"/>
              <a:t>14/09/2022</a:t>
            </a:fld>
            <a:endParaRPr lang="en-GB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9730094" y="6516865"/>
            <a:ext cx="93631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  <a:latin typeface="Calibri" panose="020F0502020204030204" pitchFamily="34" charset="0"/>
              </a:defRPr>
            </a:lvl1pPr>
          </a:lstStyle>
          <a:p>
            <a:fld id="{DF28FB93-0A08-4E7D-8E63-9EFA29F1E093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1068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5" r:id="rId1"/>
    <p:sldLayoutId id="2147483926" r:id="rId2"/>
    <p:sldLayoutId id="2147483927" r:id="rId3"/>
    <p:sldLayoutId id="2147483928" r:id="rId4"/>
    <p:sldLayoutId id="2147483929" r:id="rId5"/>
    <p:sldLayoutId id="2147483930" r:id="rId6"/>
    <p:sldLayoutId id="2147483931" r:id="rId7"/>
    <p:sldLayoutId id="2147483932" r:id="rId8"/>
    <p:sldLayoutId id="2147483933" r:id="rId9"/>
    <p:sldLayoutId id="2147483934" r:id="rId10"/>
    <p:sldLayoutId id="2147483935" r:id="rId11"/>
    <p:sldLayoutId id="214748391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>
              <a:lumMod val="50000"/>
            </a:schemeClr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Clr>
          <a:schemeClr val="tx1"/>
        </a:buClr>
        <a:buSzPct val="80000"/>
        <a:buFont typeface="Wingdings" pitchFamily="2" charset="2"/>
        <a:buChar char="§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/>
        </a:buClr>
        <a:buSzPct val="100000"/>
        <a:buFont typeface="Arial" pitchFamily="34" charset="0"/>
        <a:buChar char="–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100000"/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402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SzPct val="80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>
                <a:latin typeface="Calibri" panose="020F0502020204030204" pitchFamily="34" charset="0"/>
              </a:rPr>
              <a:t>Radiological Accident Analysis – Goiânia (1987)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Yuvraj Jain | N03 2022-23 | 11173631</a:t>
            </a:r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1CD6EE8-C3B2-284C-B4BB-608FFDB464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189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1635">
        <p:fade/>
      </p:transition>
    </mc:Choice>
    <mc:Fallback>
      <p:transition spd="med" advTm="3163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273" x="6134100" y="4521200"/>
          <p14:tracePt t="29280" x="6303963" y="4486275"/>
          <p14:tracePt t="29290" x="6430963" y="4445000"/>
          <p14:tracePt t="29301" x="6524625" y="4410075"/>
          <p14:tracePt t="29306" x="6584950" y="4384675"/>
          <p14:tracePt t="29314" x="6610350" y="4359275"/>
          <p14:tracePt t="29320" x="6635750" y="4333875"/>
          <p14:tracePt t="29331" x="6635750" y="4325938"/>
          <p14:tracePt t="29336" x="6643688" y="4325938"/>
          <p14:tracePt t="29344" x="6653213" y="4316413"/>
          <p14:tracePt t="29352" x="6661150" y="4308475"/>
          <p14:tracePt t="29359" x="6661150" y="4300538"/>
          <p14:tracePt t="29366" x="6669088" y="4300538"/>
          <p14:tracePt t="29374" x="6678613" y="4291013"/>
          <p14:tracePt t="29382" x="6678613" y="4283075"/>
          <p14:tracePt t="29393" x="6686550" y="4283075"/>
          <p14:tracePt t="29398" x="6704013" y="4265613"/>
          <p14:tracePt t="29406" x="6729413" y="4249738"/>
          <p14:tracePt t="29414" x="6745288" y="4232275"/>
          <p14:tracePt t="29423" x="6780213" y="4206875"/>
          <p14:tracePt t="29432" x="6823075" y="4181475"/>
          <p14:tracePt t="29439" x="6856413" y="4138613"/>
          <p14:tracePt t="29446" x="6899275" y="4113213"/>
          <p14:tracePt t="29455" x="6932613" y="4079875"/>
          <p14:tracePt t="29460" x="6975475" y="4044950"/>
          <p14:tracePt t="29469" x="7008813" y="4019550"/>
          <p14:tracePt t="29476" x="7043738" y="3994150"/>
          <p14:tracePt t="29485" x="7085013" y="3968750"/>
          <p14:tracePt t="29492" x="7119938" y="3935413"/>
          <p14:tracePt t="29500" x="7153275" y="3908425"/>
          <p14:tracePt t="29511" x="7178675" y="3892550"/>
          <p14:tracePt t="29516" x="7213600" y="3883025"/>
          <p14:tracePt t="29526" x="7246938" y="3867150"/>
          <p14:tracePt t="29533" x="7281863" y="3857625"/>
          <p14:tracePt t="29543" x="7315200" y="3849688"/>
          <p14:tracePt t="29548" x="7373938" y="3841750"/>
          <p14:tracePt t="29557" x="7434263" y="3841750"/>
          <p14:tracePt t="29562" x="7502525" y="3832225"/>
          <p14:tracePt t="29571" x="7561263" y="3824288"/>
          <p14:tracePt t="29579" x="7637463" y="3806825"/>
          <p14:tracePt t="29587" x="7723188" y="3798888"/>
          <p14:tracePt t="29596" x="7807325" y="3790950"/>
          <p14:tracePt t="29603" x="7926388" y="3763963"/>
          <p14:tracePt t="29613" x="8062913" y="3756025"/>
          <p14:tracePt t="29619" x="8189913" y="3738563"/>
          <p14:tracePt t="29625" x="8318500" y="3738563"/>
          <p14:tracePt t="29635" x="8420100" y="3748088"/>
          <p14:tracePt t="29645" x="8547100" y="3756025"/>
          <p14:tracePt t="29649" x="8666163" y="3763963"/>
          <p14:tracePt t="29661" x="8777288" y="3763963"/>
          <p14:tracePt t="29664" x="8912225" y="3763963"/>
          <p14:tracePt t="29673" x="9039225" y="3763963"/>
          <p14:tracePt t="29681" x="9167813" y="3763963"/>
          <p14:tracePt t="29688" x="9320213" y="3763963"/>
          <p14:tracePt t="29697" x="9482138" y="3763963"/>
          <p14:tracePt t="29705" x="9652000" y="3781425"/>
          <p14:tracePt t="29712" x="9839325" y="3790950"/>
          <p14:tracePt t="29721" x="10042525" y="3790950"/>
          <p14:tracePt t="29729" x="10255250" y="3806825"/>
          <p14:tracePt t="29737" x="10518775" y="3806825"/>
          <p14:tracePt t="29745" x="10807700" y="3798888"/>
          <p14:tracePt t="29751" x="11018838" y="3790950"/>
          <p14:tracePt t="29763" x="11206163" y="3773488"/>
          <p14:tracePt t="29767" x="11452225" y="3738563"/>
          <p14:tracePt t="29777" x="11631613" y="3730625"/>
          <p14:tracePt t="29782" x="11903075" y="3713163"/>
          <p14:tracePt t="29792" x="12174538" y="3662363"/>
        </p14:tracePtLst>
      </p14:laserTrace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Personal</a:t>
            </a:r>
            <a:r>
              <a:rPr lang="en-GB" dirty="0">
                <a:latin typeface="Calibri" panose="020F0502020204030204" pitchFamily="34" charset="0"/>
              </a:rPr>
              <a:t> Recommendations to P</a:t>
            </a:r>
            <a:r>
              <a:rPr lang="en-GB" dirty="0"/>
              <a:t>revent Similar Accidents</a:t>
            </a:r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GB" baseline="30000" dirty="0">
                <a:latin typeface="Calibri" panose="020F0502020204030204" pitchFamily="34" charset="0"/>
              </a:rPr>
              <a:t>60</a:t>
            </a:r>
            <a:r>
              <a:rPr lang="en-GB" dirty="0">
                <a:latin typeface="Calibri" panose="020F0502020204030204" pitchFamily="34" charset="0"/>
              </a:rPr>
              <a:t>Co and </a:t>
            </a:r>
            <a:r>
              <a:rPr lang="en-GB" baseline="30000" dirty="0">
                <a:latin typeface="Calibri" panose="020F0502020204030204" pitchFamily="34" charset="0"/>
              </a:rPr>
              <a:t>137</a:t>
            </a:r>
            <a:r>
              <a:rPr lang="en-GB" dirty="0">
                <a:latin typeface="Calibri" panose="020F0502020204030204" pitchFamily="34" charset="0"/>
              </a:rPr>
              <a:t>Cs</a:t>
            </a:r>
            <a:r>
              <a:rPr lang="en-GB" baseline="-25000" dirty="0">
                <a:latin typeface="Calibri" panose="020F0502020204030204" pitchFamily="34" charset="0"/>
              </a:rPr>
              <a:t>2</a:t>
            </a:r>
            <a:r>
              <a:rPr lang="en-GB" dirty="0">
                <a:latin typeface="Calibri" panose="020F0502020204030204" pitchFamily="34" charset="0"/>
              </a:rPr>
              <a:t>O Usage Instead of </a:t>
            </a:r>
            <a:r>
              <a:rPr lang="en-GB" baseline="30000" dirty="0">
                <a:latin typeface="Calibri" panose="020F0502020204030204" pitchFamily="34" charset="0"/>
              </a:rPr>
              <a:t>137</a:t>
            </a:r>
            <a:r>
              <a:rPr lang="en-GB" dirty="0">
                <a:latin typeface="Calibri" panose="020F0502020204030204" pitchFamily="34" charset="0"/>
              </a:rPr>
              <a:t>CsCl</a:t>
            </a:r>
          </a:p>
          <a:p>
            <a:pPr rtl="0"/>
            <a:r>
              <a:rPr lang="en-GB" dirty="0">
                <a:latin typeface="Calibri" panose="020F0502020204030204" pitchFamily="34" charset="0"/>
              </a:rPr>
              <a:t>Use of Skull and Cross</a:t>
            </a:r>
            <a:r>
              <a:rPr lang="en-GB" dirty="0"/>
              <a:t>b</a:t>
            </a:r>
            <a:r>
              <a:rPr lang="en-GB" dirty="0">
                <a:latin typeface="Calibri" panose="020F0502020204030204" pitchFamily="34" charset="0"/>
              </a:rPr>
              <a:t>ones Label on Sources</a:t>
            </a:r>
          </a:p>
          <a:p>
            <a:pPr rtl="0"/>
            <a:r>
              <a:rPr lang="en-GB" dirty="0"/>
              <a:t>Use of IoT Technology with a Dedicated Global Network for Source Tracking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06EC899-624B-5839-A90E-B789A51DEF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69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80265">
        <p:fade/>
      </p:transition>
    </mc:Choice>
    <mc:Fallback>
      <p:transition spd="med" advTm="18026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78529" x="9261475" y="4171950"/>
          <p14:tracePt t="178536" x="9558338" y="4181475"/>
          <p14:tracePt t="178544" x="9890125" y="4214813"/>
          <p14:tracePt t="178552" x="10271125" y="4257675"/>
          <p14:tracePt t="178560" x="10714038" y="4316413"/>
          <p14:tracePt t="178568" x="11129963" y="4368800"/>
          <p14:tracePt t="178576" x="11495088" y="4410075"/>
          <p14:tracePt t="178583" x="11801475" y="4460875"/>
          <p14:tracePt t="178591" x="12072938" y="4486275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References</a:t>
            </a:r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55000" lnSpcReduction="20000"/>
          </a:bodyPr>
          <a:lstStyle/>
          <a:p>
            <a:pPr rtl="0"/>
            <a:r>
              <a:rPr lang="en-US" b="0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INTERNATIONAL ATOMIC ENERGY AGENCY, The Radiological Accident in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Goiânia</a:t>
            </a:r>
            <a:r>
              <a:rPr lang="en-US" b="0" i="0" dirty="0">
                <a:solidFill>
                  <a:srgbClr val="333333"/>
                </a:solidFill>
                <a:effectLst/>
                <a:latin typeface="Open Sans" panose="020B0604020202020204" pitchFamily="34" charset="0"/>
              </a:rPr>
              <a:t>, Non-serial Publications , IAEA, Vienna (1988)</a:t>
            </a:r>
          </a:p>
          <a:p>
            <a:pPr rtl="0"/>
            <a:r>
              <a:rPr lang="en-IN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Curado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M.P., de Oliveira, M.M., Valverde, N.D. and da Cruz, A.D., 2019. Cancer incidence in the cohort exposed to Cesium-137 accident in </a:t>
            </a:r>
            <a:r>
              <a:rPr lang="en-IN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Goiânia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(Brazil) in 1987. 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Journal of Health &amp; Biological Sciences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IN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7</a:t>
            </a:r>
            <a:r>
              <a:rPr lang="en-IN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(3 (Jul-Set)), pp.228-232.</a:t>
            </a:r>
            <a:endParaRPr lang="en-US" dirty="0">
              <a:solidFill>
                <a:srgbClr val="333333"/>
              </a:solidFill>
              <a:latin typeface="Open Sans" panose="020B0604020202020204" pitchFamily="34" charset="0"/>
            </a:endParaRPr>
          </a:p>
          <a:p>
            <a:pPr rtl="0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Collins, D.L. and de Carvalho, A.B., 1993. Chronic stress from the Goiania 137Cs radiation accident.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Behavioral Medicine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18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(4), pp.149-157.</a:t>
            </a:r>
          </a:p>
          <a:p>
            <a:pPr rtl="0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Jansen, L.C. and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Razuck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F.B., 2018. Knowledge management in radiation protection: The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Goiânia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accident-Learning in the face of tragedy.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Brazilian Journal of Radiation Sciences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6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(2B).</a:t>
            </a:r>
          </a:p>
          <a:p>
            <a:pPr rtl="0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Ortiz, P.,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Oresegun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M. and Wheatley, J., 2002. Lessons from major radiation accidents.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Safety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21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(1), pp.11-230.</a:t>
            </a:r>
          </a:p>
          <a:p>
            <a:pPr rtl="0"/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Petterson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J.S., 1988. Perception vs. reality of radiological impact: the Goiania model.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Nuclear News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31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(14), pp.84-90.</a:t>
            </a:r>
          </a:p>
          <a:p>
            <a:pPr rtl="0"/>
            <a:r>
              <a:rPr lang="en-US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Nenot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J.C., 1998. Radiation accidents: lessons learnt for future radiological protection.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International Journal of Radiation Biology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73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(4), pp.435-442.</a:t>
            </a:r>
          </a:p>
          <a:p>
            <a:pPr rtl="0"/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Carvalho, A.B., 1998. </a:t>
            </a:r>
            <a:r>
              <a:rPr lang="en-US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Reminiscences of Goiania ten years later: the psychological effects</a:t>
            </a:r>
            <a:r>
              <a:rPr lang="en-US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(No. INIS-XA--092).</a:t>
            </a:r>
          </a:p>
          <a:p>
            <a:pPr rtl="0"/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250E473-A617-3FF0-1DCE-3C4C84F3F5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250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785">
        <p:fade/>
      </p:transition>
    </mc:Choice>
    <mc:Fallback>
      <p:transition spd="med" advTm="97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37" x="9498013" y="4648200"/>
          <p14:tracePt t="5453" x="9507538" y="4648200"/>
          <p14:tracePt t="5515" x="9507538" y="4657725"/>
          <p14:tracePt t="5531" x="9591675" y="4665663"/>
          <p14:tracePt t="5539" x="9659938" y="4673600"/>
          <p14:tracePt t="5547" x="9720263" y="4673600"/>
          <p14:tracePt t="5555" x="9779000" y="4648200"/>
          <p14:tracePt t="5563" x="9855200" y="4630738"/>
          <p14:tracePt t="5571" x="9931400" y="4597400"/>
          <p14:tracePt t="5577" x="10009188" y="4564063"/>
          <p14:tracePt t="5588" x="10085388" y="4529138"/>
          <p14:tracePt t="5593" x="10153650" y="4486275"/>
          <p14:tracePt t="5604" x="10212388" y="4460875"/>
          <p14:tracePt t="5608" x="10245725" y="4427538"/>
          <p14:tracePt t="5619" x="10288588" y="4402138"/>
          <p14:tracePt t="5625" x="10348913" y="4368800"/>
          <p14:tracePt t="5633" x="10399713" y="4351338"/>
          <p14:tracePt t="5643" x="10433050" y="4333875"/>
          <p14:tracePt t="5649" x="10450513" y="4325938"/>
          <p14:tracePt t="5659" x="10483850" y="4308475"/>
          <p14:tracePt t="5665" x="10534650" y="4291013"/>
          <p14:tracePt t="5673" x="10594975" y="4257675"/>
          <p14:tracePt t="5679" x="10663238" y="4224338"/>
          <p14:tracePt t="5689" x="10747375" y="4181475"/>
          <p14:tracePt t="5695" x="10841038" y="4138613"/>
          <p14:tracePt t="5703" x="10917238" y="4095750"/>
          <p14:tracePt t="5711" x="11010900" y="4044950"/>
          <p14:tracePt t="5718" x="11071225" y="4002088"/>
          <p14:tracePt t="5727" x="11137900" y="3960813"/>
          <p14:tracePt t="5736" x="11198225" y="3917950"/>
          <p14:tracePt t="5743" x="11241088" y="3883025"/>
          <p14:tracePt t="5753" x="11274425" y="3841750"/>
          <p14:tracePt t="5759" x="11317288" y="3816350"/>
          <p14:tracePt t="5770" x="11350625" y="3790950"/>
          <p14:tracePt t="5775" x="11385550" y="3756025"/>
          <p14:tracePt t="5781" x="11410950" y="3738563"/>
          <p14:tracePt t="5792" x="11436350" y="3722688"/>
          <p14:tracePt t="5797" x="11461750" y="3697288"/>
          <p14:tracePt t="5806" x="11487150" y="3671888"/>
          <p14:tracePt t="5813" x="11512550" y="3654425"/>
          <p14:tracePt t="5824" x="11530013" y="3636963"/>
          <p14:tracePt t="5829" x="11537950" y="3629025"/>
          <p14:tracePt t="5840" x="11555413" y="3611563"/>
          <p14:tracePt t="5845" x="11571288" y="3594100"/>
          <p14:tracePt t="5853" x="11580813" y="3586163"/>
          <p14:tracePt t="5871" x="11588750" y="3578225"/>
          <p14:tracePt t="5877" x="11596688" y="3568700"/>
          <p14:tracePt t="5883" x="11596688" y="3560763"/>
          <p14:tracePt t="7289" x="11606213" y="3552825"/>
          <p14:tracePt t="7297" x="11647488" y="3535363"/>
          <p14:tracePt t="7303" x="11707813" y="3527425"/>
          <p14:tracePt t="7313" x="11766550" y="3517900"/>
          <p14:tracePt t="7320" x="11826875" y="3509963"/>
          <p14:tracePt t="7327" x="11911013" y="3492500"/>
          <p14:tracePt t="7336" x="11988800" y="3484563"/>
          <p14:tracePt t="7343" x="12098338" y="3475038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GB" dirty="0">
                <a:latin typeface="Calibri" panose="020F0502020204030204" pitchFamily="34" charset="0"/>
              </a:rPr>
              <a:t>Thank You for Your Time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GB" dirty="0"/>
              <a:t>Yuvraj Jain | N03 2022-23 | 11173631</a:t>
            </a:r>
            <a:endParaRPr lang="en-GB" dirty="0">
              <a:latin typeface="Calibri" panose="020F0502020204030204" pitchFamily="3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9DDE36F-382D-6446-996E-ECCF2CB8DC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33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67">
        <p:fade/>
      </p:transition>
    </mc:Choice>
    <mc:Fallback>
      <p:transition spd="med" advTm="32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24" x="11418888" y="2328863"/>
          <p14:tracePt t="1228" x="10729913" y="2149475"/>
          <p14:tracePt t="1236" x="9991725" y="1997075"/>
          <p14:tracePt t="1244" x="9183688" y="1766888"/>
          <p14:tracePt t="1252" x="8385175" y="1538288"/>
          <p14:tracePt t="1260" x="7578725" y="1282700"/>
          <p14:tracePt t="1267" x="6686550" y="977900"/>
          <p14:tracePt t="1276" x="5853113" y="722313"/>
          <p14:tracePt t="1282" x="5046663" y="425450"/>
          <p14:tracePt t="1290" x="4291013" y="1270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Salient Features of this Case Analysis</a:t>
            </a:r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r>
              <a:rPr lang="en-GB" dirty="0"/>
              <a:t>Brief Overview of Accident Circumstances</a:t>
            </a:r>
            <a:endParaRPr lang="en-GB" dirty="0">
              <a:latin typeface="Calibri" panose="020F0502020204030204" pitchFamily="34" charset="0"/>
            </a:endParaRPr>
          </a:p>
          <a:p>
            <a:pPr rtl="0"/>
            <a:r>
              <a:rPr lang="en-GB" dirty="0"/>
              <a:t>Accident Timeline</a:t>
            </a:r>
            <a:endParaRPr lang="en-GB" dirty="0">
              <a:latin typeface="Calibri" panose="020F0502020204030204" pitchFamily="34" charset="0"/>
            </a:endParaRPr>
          </a:p>
          <a:p>
            <a:pPr rtl="0"/>
            <a:r>
              <a:rPr lang="en-GB" dirty="0"/>
              <a:t>Accident Impacts – Medical, Social, Economical and Psychological</a:t>
            </a:r>
          </a:p>
          <a:p>
            <a:pPr rtl="0"/>
            <a:r>
              <a:rPr lang="en-GB" dirty="0">
                <a:latin typeface="Calibri" panose="020F0502020204030204" pitchFamily="34" charset="0"/>
              </a:rPr>
              <a:t>IAEA Recommendations to P</a:t>
            </a:r>
            <a:r>
              <a:rPr lang="en-GB" dirty="0"/>
              <a:t>revent Similar Accidents</a:t>
            </a:r>
          </a:p>
          <a:p>
            <a:pPr rtl="0"/>
            <a:r>
              <a:rPr lang="en-GB" dirty="0">
                <a:latin typeface="Calibri" panose="020F0502020204030204" pitchFamily="34" charset="0"/>
              </a:rPr>
              <a:t>Literature</a:t>
            </a:r>
            <a:r>
              <a:rPr lang="en-GB" dirty="0"/>
              <a:t>’s Retrospective Analysis of the Accident</a:t>
            </a:r>
          </a:p>
          <a:p>
            <a:pPr rtl="0"/>
            <a:r>
              <a:rPr lang="en-GB" dirty="0">
                <a:latin typeface="Calibri" panose="020F0502020204030204" pitchFamily="34" charset="0"/>
              </a:rPr>
              <a:t>Personal Recommendations to Prevent Similar Accidents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DA02188-CBAB-0C63-90C5-75AA632ED4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8110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9050">
        <p:fade/>
      </p:transition>
    </mc:Choice>
    <mc:Fallback>
      <p:transition spd="med" advTm="190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79" x="7842250" y="4368800"/>
          <p14:tracePt t="994" x="7842250" y="4189413"/>
          <p14:tracePt t="1007" x="7842250" y="4087813"/>
          <p14:tracePt t="1018" x="7842250" y="3986213"/>
          <p14:tracePt t="1028" x="7832725" y="3816350"/>
          <p14:tracePt t="1055" x="7832725" y="3654425"/>
          <p14:tracePt t="1062" x="7832725" y="3629025"/>
          <p14:tracePt t="1072" x="7832725" y="3594100"/>
          <p14:tracePt t="1073" x="7832725" y="3560763"/>
          <p14:tracePt t="1082" x="7842250" y="3502025"/>
          <p14:tracePt t="1088" x="7859713" y="3424238"/>
          <p14:tracePt t="1096" x="7875588" y="3365500"/>
          <p14:tracePt t="1105" x="7893050" y="3305175"/>
          <p14:tracePt t="1112" x="7918450" y="3228975"/>
          <p14:tracePt t="1120" x="7935913" y="3170238"/>
          <p14:tracePt t="1128" x="7961313" y="3109913"/>
          <p14:tracePt t="1135" x="7969250" y="3076575"/>
          <p14:tracePt t="1145" x="7977188" y="3041650"/>
          <p14:tracePt t="1153" x="7994650" y="3008313"/>
          <p14:tracePt t="1160" x="8004175" y="2974975"/>
          <p14:tracePt t="1168" x="8020050" y="2940050"/>
          <p14:tracePt t="1176" x="8037513" y="2863850"/>
          <p14:tracePt t="1191" x="8080375" y="2686050"/>
          <p14:tracePt t="1198" x="8096250" y="2600325"/>
          <p14:tracePt t="1206" x="8113713" y="2541588"/>
          <p14:tracePt t="1213" x="8131175" y="2506663"/>
          <p14:tracePt t="1222" x="8139113" y="2481263"/>
          <p14:tracePt t="1229" x="8147050" y="2463800"/>
          <p14:tracePt t="1246" x="8156575" y="2455863"/>
          <p14:tracePt t="1254" x="8156575" y="2447925"/>
          <p14:tracePt t="17315" x="8275638" y="2463800"/>
          <p14:tracePt t="17323" x="8428038" y="2473325"/>
          <p14:tracePt t="17331" x="8648700" y="2489200"/>
          <p14:tracePt t="17341" x="8912225" y="2489200"/>
          <p14:tracePt t="17347" x="9150350" y="2481263"/>
          <p14:tracePt t="17355" x="9363075" y="2473325"/>
          <p14:tracePt t="17363" x="9515475" y="2473325"/>
          <p14:tracePt t="17371" x="9694863" y="2473325"/>
          <p14:tracePt t="17379" x="9821863" y="2481263"/>
          <p14:tracePt t="17387" x="9915525" y="2481263"/>
          <p14:tracePt t="17395" x="10042525" y="2498725"/>
          <p14:tracePt t="17403" x="10161588" y="2498725"/>
          <p14:tracePt t="17409" x="10255250" y="2498725"/>
          <p14:tracePt t="17420" x="10374313" y="2506663"/>
          <p14:tracePt t="17425" x="10475913" y="2516188"/>
          <p14:tracePt t="17436" x="10560050" y="2532063"/>
          <p14:tracePt t="17442" x="10628313" y="2541588"/>
          <p14:tracePt t="17450" x="10696575" y="2557463"/>
          <p14:tracePt t="17458" x="10764838" y="2557463"/>
          <p14:tracePt t="17465" x="10841038" y="2574925"/>
          <p14:tracePt t="17474" x="10926763" y="2582863"/>
          <p14:tracePt t="17481" x="11010900" y="2582863"/>
          <p14:tracePt t="17489" x="11104563" y="2582863"/>
          <p14:tracePt t="17495" x="11206163" y="2600325"/>
          <p14:tracePt t="17505" x="11350625" y="2643188"/>
          <p14:tracePt t="17511" x="11495088" y="2676525"/>
          <p14:tracePt t="17518" x="11639550" y="2701925"/>
          <p14:tracePt t="17527" x="11791950" y="2711450"/>
          <p14:tracePt t="17534" x="11945938" y="2719388"/>
          <p14:tracePt t="17543" x="12106275" y="2744788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National and Local Circumstances Before Accident</a:t>
            </a:r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GB" dirty="0">
                <a:latin typeface="Calibri" panose="020F0502020204030204" pitchFamily="34" charset="0"/>
              </a:rPr>
              <a:t>CNEN and IRD in Rio de Janeiro, Brazil</a:t>
            </a:r>
            <a:endParaRPr lang="en-GB" dirty="0"/>
          </a:p>
          <a:p>
            <a:pPr rtl="0"/>
            <a:r>
              <a:rPr lang="en-GB" dirty="0">
                <a:latin typeface="Calibri" panose="020F0502020204030204" pitchFamily="34" charset="0"/>
              </a:rPr>
              <a:t>Policy and Enforcement</a:t>
            </a:r>
          </a:p>
          <a:p>
            <a:pPr rtl="0"/>
            <a:r>
              <a:rPr lang="en-GB" dirty="0">
                <a:latin typeface="Calibri" panose="020F0502020204030204" pitchFamily="34" charset="0"/>
              </a:rPr>
              <a:t>Local Climate and Precipi</a:t>
            </a:r>
            <a:r>
              <a:rPr lang="en-GB" dirty="0"/>
              <a:t>tation</a:t>
            </a:r>
            <a:endParaRPr lang="en-GB" dirty="0">
              <a:latin typeface="Calibri" panose="020F0502020204030204" pitchFamily="34" charset="0"/>
            </a:endParaRPr>
          </a:p>
          <a:p>
            <a:pPr rtl="0"/>
            <a:r>
              <a:rPr lang="en-GB" dirty="0"/>
              <a:t>Geopolitical Hostilities Between States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AEBAD28-8DCF-2EE0-13D8-80249DC961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115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8385">
        <p:fade/>
      </p:transition>
    </mc:Choice>
    <mc:Fallback>
      <p:transition spd="med" advTm="14838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546" x="8929688" y="3459163"/>
          <p14:tracePt t="8551" x="8767763" y="3424238"/>
          <p14:tracePt t="8560" x="8488363" y="3373438"/>
          <p14:tracePt t="8570" x="8181975" y="3340100"/>
          <p14:tracePt t="8576" x="7918450" y="3322638"/>
          <p14:tracePt t="8587" x="7612063" y="3289300"/>
          <p14:tracePt t="8592" x="7323138" y="3271838"/>
          <p14:tracePt t="8602" x="7018338" y="3221038"/>
          <p14:tracePt t="8608" x="6737350" y="3170238"/>
          <p14:tracePt t="8616" x="6483350" y="3127375"/>
          <p14:tracePt t="8625" x="6235700" y="3094038"/>
          <p14:tracePt t="8632" x="6015038" y="3051175"/>
          <p14:tracePt t="8641" x="5845175" y="3008313"/>
          <p14:tracePt t="8648" x="5667375" y="2957513"/>
          <p14:tracePt t="8653" x="5487988" y="2897188"/>
          <p14:tracePt t="8662" x="5284788" y="2846388"/>
          <p14:tracePt t="8672" x="5157788" y="2813050"/>
          <p14:tracePt t="8678" x="4987925" y="2752725"/>
          <p14:tracePt t="8686" x="4783138" y="2686050"/>
          <p14:tracePt t="8693" x="4519613" y="2600325"/>
          <p14:tracePt t="8702" x="4291013" y="2557463"/>
          <p14:tracePt t="8710" x="4070350" y="2506663"/>
          <p14:tracePt t="8719" x="3848100" y="2463800"/>
          <p14:tracePt t="8726" x="3644900" y="2405063"/>
          <p14:tracePt t="8735" x="3500438" y="2371725"/>
          <p14:tracePt t="8742" x="3398838" y="2328863"/>
          <p14:tracePt t="8752" x="3297238" y="2293938"/>
          <p14:tracePt t="8757" x="3194050" y="2260600"/>
          <p14:tracePt t="8764" x="3117850" y="2235200"/>
          <p14:tracePt t="8772" x="3049588" y="2200275"/>
          <p14:tracePt t="8780" x="3016250" y="2184400"/>
          <p14:tracePt t="8788" x="2990850" y="2174875"/>
          <p14:tracePt t="8796" x="2973388" y="2166938"/>
          <p14:tracePt t="8806" x="2965450" y="2159000"/>
          <p14:tracePt t="8812" x="2955925" y="2149475"/>
          <p14:tracePt t="8822" x="2955925" y="2141538"/>
          <p14:tracePt t="8852" x="2947988" y="2141538"/>
          <p14:tracePt t="8861" x="2940050" y="2141538"/>
          <p14:tracePt t="8870" x="2930525" y="2141538"/>
          <p14:tracePt t="8877" x="2905125" y="2141538"/>
          <p14:tracePt t="8881" x="2879725" y="2141538"/>
          <p14:tracePt t="8889" x="2863850" y="2141538"/>
          <p14:tracePt t="8897" x="2828925" y="2141538"/>
          <p14:tracePt t="8905" x="2795588" y="2141538"/>
          <p14:tracePt t="8913" x="2760663" y="2133600"/>
          <p14:tracePt t="8923" x="2735263" y="2133600"/>
          <p14:tracePt t="8930" x="2701925" y="2133600"/>
          <p14:tracePt t="8938" x="2676525" y="2133600"/>
          <p14:tracePt t="8946" x="2641600" y="2133600"/>
          <p14:tracePt t="8954" x="2616200" y="2124075"/>
          <p14:tracePt t="8962" x="2590800" y="2124075"/>
          <p14:tracePt t="8970" x="2565400" y="2124075"/>
          <p14:tracePt t="8976" x="2549525" y="2124075"/>
          <p14:tracePt t="8986" x="2532063" y="2124075"/>
          <p14:tracePt t="8992" x="2506663" y="2124075"/>
          <p14:tracePt t="9008" x="2489200" y="2124075"/>
          <p14:tracePt t="9017" x="2481263" y="2124075"/>
          <p14:tracePt t="9032" x="2463800" y="2124075"/>
          <p14:tracePt t="9040" x="2446338" y="2116138"/>
          <p14:tracePt t="9048" x="2438400" y="2116138"/>
          <p14:tracePt t="9056" x="2413000" y="2116138"/>
          <p14:tracePt t="9062" x="2405063" y="2116138"/>
          <p14:tracePt t="9071" x="2395538" y="2116138"/>
          <p14:tracePt t="9077" x="2379663" y="2116138"/>
          <p14:tracePt t="9094" x="2370138" y="2108200"/>
          <p14:tracePt t="9103" x="2362200" y="2108200"/>
          <p14:tracePt t="9110" x="2352675" y="2108200"/>
          <p14:tracePt t="9134" x="2344738" y="2108200"/>
          <p14:tracePt t="9150" x="2336800" y="2108200"/>
          <p14:tracePt t="9174" x="2327275" y="2108200"/>
          <p14:tracePt t="9188" x="2319338" y="2108200"/>
          <p14:tracePt t="9220" x="2311400" y="2108200"/>
          <p14:tracePt t="9252" x="2301875" y="2108200"/>
          <p14:tracePt t="9266" x="2301875" y="2098675"/>
          <p14:tracePt t="9282" x="2293938" y="2098675"/>
          <p14:tracePt t="9832" x="2301875" y="2098675"/>
          <p14:tracePt t="9840" x="2327275" y="2073275"/>
          <p14:tracePt t="9848" x="2344738" y="2055813"/>
          <p14:tracePt t="9857" x="2352675" y="2047875"/>
          <p14:tracePt t="9864" x="2370138" y="2039938"/>
          <p14:tracePt t="9872" x="2387600" y="2022475"/>
          <p14:tracePt t="9878" x="2405063" y="2014538"/>
          <p14:tracePt t="9889" x="2413000" y="2005013"/>
          <p14:tracePt t="9893" x="2420938" y="1997075"/>
          <p14:tracePt t="9903" x="2430463" y="1989138"/>
          <p14:tracePt t="9909" x="2438400" y="1989138"/>
          <p14:tracePt t="9921" x="2438400" y="1979613"/>
          <p14:tracePt t="9926" x="2455863" y="1971675"/>
          <p14:tracePt t="9936" x="2471738" y="1963738"/>
          <p14:tracePt t="9942" x="2489200" y="1946275"/>
          <p14:tracePt t="9952" x="2514600" y="1938338"/>
          <p14:tracePt t="9958" x="2540000" y="1928813"/>
          <p14:tracePt t="9967" x="2565400" y="1920875"/>
          <p14:tracePt t="9976" x="2582863" y="1911350"/>
          <p14:tracePt t="9980" x="2608263" y="1903413"/>
          <p14:tracePt t="9990" x="2625725" y="1895475"/>
          <p14:tracePt t="9995" x="2651125" y="1885950"/>
          <p14:tracePt t="10007" x="2659063" y="1878013"/>
          <p14:tracePt t="10012" x="2684463" y="1870075"/>
          <p14:tracePt t="10023" x="2701925" y="1860550"/>
          <p14:tracePt t="10028" x="2719388" y="1860550"/>
          <p14:tracePt t="10035" x="2744788" y="1852613"/>
          <p14:tracePt t="10044" x="2770188" y="1835150"/>
          <p14:tracePt t="10053" x="2786063" y="1827213"/>
          <p14:tracePt t="10060" x="2803525" y="1819275"/>
          <p14:tracePt t="10069" x="2811463" y="1809750"/>
          <p14:tracePt t="10076" x="2820988" y="1809750"/>
          <p14:tracePt t="10082" x="2828925" y="1809750"/>
          <p14:tracePt t="10092" x="2828925" y="1801813"/>
          <p14:tracePt t="10098" x="2838450" y="1801813"/>
          <p14:tracePt t="10106" x="2846388" y="1793875"/>
          <p14:tracePt t="10122" x="2854325" y="1793875"/>
          <p14:tracePt t="10138" x="2863850" y="1784350"/>
          <p14:tracePt t="10192" x="2871788" y="1784350"/>
          <p14:tracePt t="51270" x="2871788" y="1835150"/>
          <p14:tracePt t="51277" x="2863850" y="1870075"/>
          <p14:tracePt t="51286" x="2854325" y="1885950"/>
          <p14:tracePt t="51294" x="2854325" y="1903413"/>
          <p14:tracePt t="51302" x="2846388" y="1920875"/>
          <p14:tracePt t="51310" x="2846388" y="1928813"/>
          <p14:tracePt t="51319" x="2838450" y="1946275"/>
          <p14:tracePt t="51326" x="2838450" y="1954213"/>
          <p14:tracePt t="51342" x="2828925" y="1963738"/>
          <p14:tracePt t="51350" x="2828925" y="1971675"/>
          <p14:tracePt t="51358" x="2828925" y="1979613"/>
          <p14:tracePt t="51372" x="2828925" y="1989138"/>
          <p14:tracePt t="51380" x="2828925" y="1997075"/>
          <p14:tracePt t="51396" x="2820988" y="2005013"/>
          <p14:tracePt t="51403" x="2820988" y="2014538"/>
          <p14:tracePt t="51412" x="2820988" y="2022475"/>
          <p14:tracePt t="51420" x="2811463" y="2030413"/>
          <p14:tracePt t="51428" x="2803525" y="2039938"/>
          <p14:tracePt t="51436" x="2803525" y="2047875"/>
          <p14:tracePt t="51444" x="2795588" y="2055813"/>
          <p14:tracePt t="51452" x="2786063" y="2073275"/>
          <p14:tracePt t="51460" x="2778125" y="2082800"/>
          <p14:tracePt t="51469" x="2778125" y="2090738"/>
          <p14:tracePt t="51474" x="2770188" y="2116138"/>
          <p14:tracePt t="51483" x="2760663" y="2124075"/>
          <p14:tracePt t="51490" x="2752725" y="2141538"/>
          <p14:tracePt t="51500" x="2744788" y="2149475"/>
          <p14:tracePt t="51506" x="2744788" y="2159000"/>
          <p14:tracePt t="51514" x="2735263" y="2174875"/>
          <p14:tracePt t="51522" x="2727325" y="2192338"/>
          <p14:tracePt t="51530" x="2719388" y="2200275"/>
          <p14:tracePt t="51540" x="2709863" y="2217738"/>
          <p14:tracePt t="51546" x="2701925" y="2227263"/>
          <p14:tracePt t="51562" x="2701925" y="2243138"/>
          <p14:tracePt t="51570" x="2693988" y="2252663"/>
          <p14:tracePt t="51576" x="2684463" y="2260600"/>
          <p14:tracePt t="51585" x="2676525" y="2268538"/>
          <p14:tracePt t="51592" x="2676525" y="2278063"/>
          <p14:tracePt t="51600" x="2668588" y="2278063"/>
          <p14:tracePt t="51608" x="2668588" y="2286000"/>
          <p14:tracePt t="51617" x="2659063" y="2293938"/>
          <p14:tracePt t="51623" x="2659063" y="2303463"/>
          <p14:tracePt t="51648" x="2659063" y="2311400"/>
          <p14:tracePt t="51694" x="2651125" y="2319338"/>
          <p14:tracePt t="51710" x="2641600" y="2319338"/>
          <p14:tracePt t="51718" x="2633663" y="2328863"/>
          <p14:tracePt t="51726" x="2633663" y="2336800"/>
          <p14:tracePt t="51742" x="2633663" y="2344738"/>
          <p14:tracePt t="51836" x="2625725" y="2354263"/>
          <p14:tracePt t="51852" x="2616200" y="2362200"/>
          <p14:tracePt t="51868" x="2616200" y="2371725"/>
          <p14:tracePt t="51876" x="2608263" y="2379663"/>
          <p14:tracePt t="51914" x="2608263" y="2387600"/>
          <p14:tracePt t="51922" x="2600325" y="2387600"/>
          <p14:tracePt t="51992" x="2600325" y="2397125"/>
          <p14:tracePt t="63488" x="2608263" y="2397125"/>
          <p14:tracePt t="63504" x="2616200" y="2405063"/>
          <p14:tracePt t="63511" x="2641600" y="2413000"/>
          <p14:tracePt t="63519" x="2668588" y="2430463"/>
          <p14:tracePt t="63528" x="2684463" y="2438400"/>
          <p14:tracePt t="63535" x="2693988" y="2447925"/>
          <p14:tracePt t="63542" x="2701925" y="2455863"/>
          <p14:tracePt t="63551" x="2709863" y="2463800"/>
          <p14:tracePt t="63566" x="2719388" y="2473325"/>
          <p14:tracePt t="63574" x="2727325" y="2481263"/>
          <p14:tracePt t="63583" x="2735263" y="2481263"/>
          <p14:tracePt t="63590" x="2735263" y="2489200"/>
          <p14:tracePt t="63598" x="2744788" y="2498725"/>
          <p14:tracePt t="63605" x="2744788" y="2506663"/>
          <p14:tracePt t="63619" x="2752725" y="2506663"/>
          <p14:tracePt t="63660" x="2752725" y="2516188"/>
          <p14:tracePt t="63692" x="2760663" y="2516188"/>
          <p14:tracePt t="146520" x="2998788" y="2549525"/>
          <p14:tracePt t="146526" x="3424238" y="2625725"/>
          <p14:tracePt t="146533" x="3789363" y="2686050"/>
          <p14:tracePt t="146543" x="4111625" y="2701925"/>
          <p14:tracePt t="146549" x="4410075" y="2693988"/>
          <p14:tracePt t="146558" x="4732338" y="2676525"/>
          <p14:tracePt t="146567" x="5038725" y="2625725"/>
          <p14:tracePt t="146573" x="5335588" y="2608263"/>
          <p14:tracePt t="146581" x="5513388" y="2608263"/>
          <p14:tracePt t="146590" x="5692775" y="2608263"/>
          <p14:tracePt t="146597" x="5845175" y="2625725"/>
          <p14:tracePt t="146605" x="5972175" y="2633663"/>
          <p14:tracePt t="146613" x="6091238" y="2643188"/>
          <p14:tracePt t="146619" x="6184900" y="2643188"/>
          <p14:tracePt t="146626" x="6270625" y="2660650"/>
          <p14:tracePt t="146635" x="6321425" y="2660650"/>
          <p14:tracePt t="146642" x="6346825" y="2660650"/>
          <p14:tracePt t="146651" x="6405563" y="2660650"/>
          <p14:tracePt t="146660" x="6465888" y="2660650"/>
          <p14:tracePt t="146667" x="6516688" y="2660650"/>
          <p14:tracePt t="146676" x="6592888" y="2660650"/>
          <p14:tracePt t="146683" x="6678613" y="2668588"/>
          <p14:tracePt t="146694" x="6780213" y="2701925"/>
          <p14:tracePt t="146699" x="6881813" y="2736850"/>
          <p14:tracePt t="146708" x="6975475" y="2770188"/>
          <p14:tracePt t="146716" x="7051675" y="2805113"/>
          <p14:tracePt t="146721" x="7127875" y="2838450"/>
          <p14:tracePt t="146729" x="7204075" y="2871788"/>
          <p14:tracePt t="146737" x="7281863" y="2897188"/>
          <p14:tracePt t="146746" x="7366000" y="2949575"/>
          <p14:tracePt t="146753" x="7467600" y="2982913"/>
          <p14:tracePt t="146764" x="7570788" y="3016250"/>
          <p14:tracePt t="146769" x="7672388" y="3051175"/>
          <p14:tracePt t="146779" x="7791450" y="3084513"/>
          <p14:tracePt t="146785" x="7910513" y="3119438"/>
          <p14:tracePt t="146793" x="8012113" y="3152775"/>
          <p14:tracePt t="146801" x="8096250" y="3186113"/>
          <p14:tracePt t="146809" x="8189913" y="3211513"/>
          <p14:tracePt t="146814" x="8275638" y="3228975"/>
          <p14:tracePt t="146824" x="8359775" y="3254375"/>
          <p14:tracePt t="146832" x="8453438" y="3271838"/>
          <p14:tracePt t="146839" x="8539163" y="3305175"/>
          <p14:tracePt t="146847" x="8640763" y="3340100"/>
          <p14:tracePt t="146855" x="8759825" y="3373438"/>
          <p14:tracePt t="146864" x="8921750" y="3416300"/>
          <p14:tracePt t="146871" x="9132888" y="3492500"/>
          <p14:tracePt t="146880" x="9277350" y="3527425"/>
          <p14:tracePt t="146887" x="9439275" y="3560763"/>
          <p14:tracePt t="146895" x="9583738" y="3586163"/>
          <p14:tracePt t="146903" x="9710738" y="3619500"/>
          <p14:tracePt t="146912" x="9839325" y="3636963"/>
          <p14:tracePt t="146917" x="9983788" y="3646488"/>
          <p14:tracePt t="146926" x="10169525" y="3646488"/>
          <p14:tracePt t="146933" x="10415588" y="3619500"/>
          <p14:tracePt t="146943" x="10612438" y="3594100"/>
          <p14:tracePt t="146949" x="10807700" y="3552825"/>
          <p14:tracePt t="146959" x="10993438" y="3527425"/>
          <p14:tracePt t="146969" x="11096625" y="3517900"/>
          <p14:tracePt t="146974" x="11223625" y="3502025"/>
          <p14:tracePt t="146981" x="11333163" y="3492500"/>
          <p14:tracePt t="146989" x="11426825" y="3484563"/>
          <p14:tracePt t="146997" x="11512550" y="3467100"/>
          <p14:tracePt t="147003" x="11596688" y="3459163"/>
          <p14:tracePt t="147012" x="11657013" y="3449638"/>
          <p14:tracePt t="147021" x="11725275" y="3449638"/>
          <p14:tracePt t="147027" x="11784013" y="3449638"/>
          <p14:tracePt t="147034" x="11860213" y="3449638"/>
          <p14:tracePt t="147042" x="11920538" y="3449638"/>
          <p14:tracePt t="147050" x="11961813" y="3459163"/>
          <p14:tracePt t="147060" x="11996738" y="3475038"/>
          <p14:tracePt t="147067" x="12047538" y="3502025"/>
          <p14:tracePt t="147075" x="12080875" y="3517900"/>
          <p14:tracePt t="147083" x="12133263" y="3543300"/>
          <p14:tracePt t="147094" x="12166600" y="35607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>
                <a:latin typeface="Calibri" panose="020F0502020204030204" pitchFamily="34" charset="0"/>
              </a:rPr>
              <a:t>Timeline of Accident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GB" dirty="0">
                <a:latin typeface="Calibri" panose="020F0502020204030204" pitchFamily="34" charset="0"/>
              </a:rPr>
              <a:t>1985 – IGR Facility Abandoned and Source Unsecured</a:t>
            </a:r>
          </a:p>
          <a:p>
            <a:pPr rtl="0"/>
            <a:r>
              <a:rPr lang="en-GB" dirty="0">
                <a:latin typeface="Calibri" panose="020F0502020204030204" pitchFamily="34" charset="0"/>
              </a:rPr>
              <a:t>13/09/87 – </a:t>
            </a:r>
            <a:r>
              <a:rPr lang="en-GB" baseline="30000" dirty="0">
                <a:latin typeface="Calibri" panose="020F0502020204030204" pitchFamily="34" charset="0"/>
              </a:rPr>
              <a:t>137</a:t>
            </a:r>
            <a:r>
              <a:rPr lang="en-GB" dirty="0">
                <a:latin typeface="Calibri" panose="020F0502020204030204" pitchFamily="34" charset="0"/>
              </a:rPr>
              <a:t>Cs Source in Casing Stolen (First Medical Symptom)</a:t>
            </a:r>
          </a:p>
          <a:p>
            <a:pPr rtl="0"/>
            <a:r>
              <a:rPr lang="en-GB" dirty="0"/>
              <a:t>18/09/87 – Containment Ruptured | Parts of Casing Sold</a:t>
            </a:r>
          </a:p>
          <a:p>
            <a:pPr rtl="0"/>
            <a:r>
              <a:rPr lang="en-GB" dirty="0"/>
              <a:t>23/09/87 – Multiple People Contaminated (Multiple Medical Misdiagnosis)</a:t>
            </a:r>
          </a:p>
          <a:p>
            <a:pPr rtl="0"/>
            <a:r>
              <a:rPr lang="en-GB" dirty="0"/>
              <a:t>28/09/87 – Multiple Illnesses Reported at Sanitation Dept.</a:t>
            </a:r>
          </a:p>
          <a:p>
            <a:pPr rtl="0"/>
            <a:r>
              <a:rPr lang="en-GB" dirty="0"/>
              <a:t>29/09/87 – Accident Recognized and Mass Mobilization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1B36BFD-9F4C-223C-450F-343DE5C7A3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455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6101">
        <p:fade/>
      </p:transition>
    </mc:Choice>
    <mc:Fallback>
      <p:transition spd="med" advTm="1361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23" x="8683625" y="3408363"/>
          <p14:tracePt t="330" x="8605838" y="3373438"/>
          <p14:tracePt t="339" x="8513763" y="3322638"/>
          <p14:tracePt t="346" x="8428038" y="3289300"/>
          <p14:tracePt t="356" x="8334375" y="3254375"/>
          <p14:tracePt t="362" x="8258175" y="3228975"/>
          <p14:tracePt t="369" x="8199438" y="3186113"/>
          <p14:tracePt t="378" x="8139113" y="3152775"/>
          <p14:tracePt t="386" x="8070850" y="3119438"/>
          <p14:tracePt t="394" x="8020050" y="3094038"/>
          <p14:tracePt t="404" x="7986713" y="3076575"/>
          <p14:tracePt t="410" x="7961313" y="3051175"/>
          <p14:tracePt t="420" x="7943850" y="3033713"/>
          <p14:tracePt t="426" x="7918450" y="3008313"/>
          <p14:tracePt t="433" x="7875588" y="2965450"/>
          <p14:tracePt t="443" x="7824788" y="2914650"/>
          <p14:tracePt t="448" x="7756525" y="2863850"/>
          <p14:tracePt t="459" x="7672388" y="2805113"/>
          <p14:tracePt t="465" x="7604125" y="2736850"/>
          <p14:tracePt t="475" x="7535863" y="2660650"/>
          <p14:tracePt t="480" x="7459663" y="2592388"/>
          <p14:tracePt t="491" x="7391400" y="2541588"/>
          <p14:tracePt t="496" x="7348538" y="2498725"/>
          <p14:tracePt t="506" x="7315200" y="2447925"/>
          <p14:tracePt t="512" x="7246938" y="2405063"/>
          <p14:tracePt t="522" x="7178675" y="2344738"/>
          <p14:tracePt t="528" x="7119938" y="2293938"/>
          <p14:tracePt t="536" x="7051675" y="2268538"/>
          <p14:tracePt t="542" x="6992938" y="2227263"/>
          <p14:tracePt t="550" x="6932613" y="2192338"/>
          <p14:tracePt t="557" x="6881813" y="2166938"/>
          <p14:tracePt t="567" x="6838950" y="2133600"/>
          <p14:tracePt t="574" x="6805613" y="2116138"/>
          <p14:tracePt t="583" x="6770688" y="2090738"/>
          <p14:tracePt t="590" x="6745288" y="2065338"/>
          <p14:tracePt t="598" x="6719888" y="2047875"/>
          <p14:tracePt t="605" x="6694488" y="2030413"/>
          <p14:tracePt t="613" x="6678613" y="2022475"/>
          <p14:tracePt t="622" x="6653213" y="2005013"/>
          <p14:tracePt t="630" x="6626225" y="1989138"/>
          <p14:tracePt t="636" x="6610350" y="1971675"/>
          <p14:tracePt t="644" x="6592888" y="1954213"/>
          <p14:tracePt t="652" x="6584950" y="1928813"/>
          <p14:tracePt t="660" x="6567488" y="1920875"/>
          <p14:tracePt t="668" x="6559550" y="1903413"/>
          <p14:tracePt t="676" x="6550025" y="1885950"/>
          <p14:tracePt t="685" x="6542088" y="1878013"/>
          <p14:tracePt t="692" x="6534150" y="1860550"/>
          <p14:tracePt t="699" x="6524625" y="1844675"/>
          <p14:tracePt t="708" x="6524625" y="1827213"/>
          <p14:tracePt t="716" x="6516688" y="1819275"/>
          <p14:tracePt t="724" x="6508750" y="1801813"/>
          <p14:tracePt t="730" x="6508750" y="1784350"/>
          <p14:tracePt t="738" x="6508750" y="1776413"/>
          <p14:tracePt t="746" x="6508750" y="1751013"/>
          <p14:tracePt t="754" x="6508750" y="1725613"/>
          <p14:tracePt t="762" x="6508750" y="1700213"/>
          <p14:tracePt t="770" x="6508750" y="1665288"/>
          <p14:tracePt t="778" x="6508750" y="1639888"/>
          <p14:tracePt t="786" x="6508750" y="1631950"/>
          <p14:tracePt t="794" x="6508750" y="1622425"/>
          <p14:tracePt t="802" x="6508750" y="1614488"/>
          <p14:tracePt t="810" x="6508750" y="1606550"/>
          <p14:tracePt t="818" x="6508750" y="1597025"/>
          <p14:tracePt t="826" x="6508750" y="1589088"/>
          <p14:tracePt t="832" x="6508750" y="1571625"/>
          <p14:tracePt t="840" x="6508750" y="1563688"/>
          <p14:tracePt t="848" x="6508750" y="1555750"/>
          <p14:tracePt t="26934" x="6508750" y="1563688"/>
          <p14:tracePt t="26958" x="6508750" y="1571625"/>
          <p14:tracePt t="27014" x="6516688" y="1571625"/>
          <p14:tracePt t="27022" x="6516688" y="1581150"/>
          <p14:tracePt t="27028" x="6524625" y="1597025"/>
          <p14:tracePt t="27036" x="6550025" y="1631950"/>
          <p14:tracePt t="27044" x="6559550" y="1639888"/>
          <p14:tracePt t="27054" x="6567488" y="1657350"/>
          <p14:tracePt t="27060" x="6575425" y="1674813"/>
          <p14:tracePt t="27067" x="6584950" y="1690688"/>
          <p14:tracePt t="27076" x="6592888" y="1700213"/>
          <p14:tracePt t="27084" x="6610350" y="1708150"/>
          <p14:tracePt t="27092" x="6626225" y="1716088"/>
          <p14:tracePt t="27101" x="6626225" y="1725613"/>
          <p14:tracePt t="27108" x="6635750" y="1725613"/>
          <p14:tracePt t="27118" x="6643688" y="1733550"/>
          <p14:tracePt t="27124" x="6653213" y="1741488"/>
          <p14:tracePt t="27130" x="6653213" y="1751013"/>
          <p14:tracePt t="27138" x="6669088" y="1751013"/>
          <p14:tracePt t="27154" x="6678613" y="1758950"/>
          <p14:tracePt t="27162" x="6694488" y="1766888"/>
          <p14:tracePt t="27170" x="6694488" y="1776413"/>
          <p14:tracePt t="27178" x="6711950" y="1776413"/>
          <p14:tracePt t="27186" x="6737350" y="1784350"/>
          <p14:tracePt t="27194" x="6762750" y="1793875"/>
          <p14:tracePt t="27203" x="6770688" y="1801813"/>
          <p14:tracePt t="27210" x="6797675" y="1809750"/>
          <p14:tracePt t="27217" x="6813550" y="1819275"/>
          <p14:tracePt t="27226" x="6823075" y="1827213"/>
          <p14:tracePt t="27236" x="6831013" y="1827213"/>
          <p14:tracePt t="27240" x="6848475" y="1827213"/>
          <p14:tracePt t="27249" x="6856413" y="1835150"/>
          <p14:tracePt t="27257" x="6881813" y="1844675"/>
          <p14:tracePt t="27264" x="6915150" y="1844675"/>
          <p14:tracePt t="27272" x="6942138" y="1852613"/>
          <p14:tracePt t="27280" x="6967538" y="1852613"/>
          <p14:tracePt t="27288" x="7000875" y="1852613"/>
          <p14:tracePt t="27296" x="7034213" y="1852613"/>
          <p14:tracePt t="27304" x="7069138" y="1852613"/>
          <p14:tracePt t="27312" x="7085013" y="1852613"/>
          <p14:tracePt t="27320" x="7102475" y="1852613"/>
          <p14:tracePt t="27328" x="7119938" y="1852613"/>
          <p14:tracePt t="27335" x="7127875" y="1852613"/>
          <p14:tracePt t="27342" x="7137400" y="1844675"/>
          <p14:tracePt t="27351" x="7145338" y="1844675"/>
          <p14:tracePt t="27369" x="7153275" y="1844675"/>
          <p14:tracePt t="27374" x="7162800" y="1844675"/>
          <p14:tracePt t="27384" x="7162800" y="1835150"/>
          <p14:tracePt t="27399" x="7170738" y="1835150"/>
          <p14:tracePt t="27594" x="7162800" y="1835150"/>
          <p14:tracePt t="27602" x="7162800" y="1844675"/>
          <p14:tracePt t="27610" x="7153275" y="1852613"/>
          <p14:tracePt t="27617" x="7153275" y="1860550"/>
          <p14:tracePt t="27635" x="7145338" y="1860550"/>
          <p14:tracePt t="27640" x="7145338" y="1870075"/>
          <p14:tracePt t="27664" x="7137400" y="1878013"/>
          <p14:tracePt t="50476" x="7137400" y="1885950"/>
          <p14:tracePt t="50483" x="7137400" y="1903413"/>
          <p14:tracePt t="50492" x="7137400" y="1928813"/>
          <p14:tracePt t="50499" x="7145338" y="1946275"/>
          <p14:tracePt t="50508" x="7153275" y="1971675"/>
          <p14:tracePt t="50517" x="7153275" y="1997075"/>
          <p14:tracePt t="50523" x="7153275" y="2014538"/>
          <p14:tracePt t="50534" x="7162800" y="2039938"/>
          <p14:tracePt t="50540" x="7162800" y="2055813"/>
          <p14:tracePt t="50550" x="7162800" y="2065338"/>
          <p14:tracePt t="50555" x="7162800" y="2073275"/>
          <p14:tracePt t="50562" x="7162800" y="2082800"/>
          <p14:tracePt t="50570" x="7162800" y="2090738"/>
          <p14:tracePt t="50586" x="7162800" y="2108200"/>
          <p14:tracePt t="50601" x="7162800" y="2124075"/>
          <p14:tracePt t="50610" x="7162800" y="2149475"/>
          <p14:tracePt t="50618" x="7162800" y="2159000"/>
          <p14:tracePt t="50626" x="7162800" y="2174875"/>
          <p14:tracePt t="50634" x="7162800" y="2184400"/>
          <p14:tracePt t="50642" x="7162800" y="2200275"/>
          <p14:tracePt t="50650" x="7162800" y="2217738"/>
          <p14:tracePt t="50656" x="7162800" y="2227263"/>
          <p14:tracePt t="50666" x="7153275" y="2235200"/>
          <p14:tracePt t="50672" x="7153275" y="2243138"/>
          <p14:tracePt t="50681" x="7153275" y="2252663"/>
          <p14:tracePt t="50688" x="7145338" y="2252663"/>
          <p14:tracePt t="50696" x="7145338" y="2260600"/>
          <p14:tracePt t="50704" x="7145338" y="2278063"/>
          <p14:tracePt t="50712" x="7137400" y="2278063"/>
          <p14:tracePt t="50720" x="7137400" y="2303463"/>
          <p14:tracePt t="50728" x="7127875" y="2319338"/>
          <p14:tracePt t="50736" x="7119938" y="2336800"/>
          <p14:tracePt t="50744" x="7112000" y="2362200"/>
          <p14:tracePt t="50751" x="7102475" y="2379663"/>
          <p14:tracePt t="50758" x="7102475" y="2397125"/>
          <p14:tracePt t="50767" x="7102475" y="2413000"/>
          <p14:tracePt t="50774" x="7094538" y="2430463"/>
          <p14:tracePt t="50783" x="7094538" y="2438400"/>
          <p14:tracePt t="50790" x="7094538" y="2455863"/>
          <p14:tracePt t="50800" x="7085013" y="2473325"/>
          <p14:tracePt t="50806" x="7077075" y="2481263"/>
          <p14:tracePt t="50817" x="7077075" y="2498725"/>
          <p14:tracePt t="50822" x="7069138" y="2506663"/>
          <p14:tracePt t="50838" x="7069138" y="2516188"/>
          <p14:tracePt t="50846" x="7059613" y="2524125"/>
          <p14:tracePt t="50860" x="7059613" y="2532063"/>
          <p14:tracePt t="50868" x="7059613" y="2541588"/>
          <p14:tracePt t="50876" x="7051675" y="2549525"/>
          <p14:tracePt t="50892" x="7051675" y="2557463"/>
          <p14:tracePt t="50900" x="7043738" y="2566988"/>
          <p14:tracePt t="50917" x="7043738" y="2574925"/>
          <p14:tracePt t="50924" x="7043738" y="2582863"/>
          <p14:tracePt t="50940" x="7043738" y="2592388"/>
          <p14:tracePt t="50950" x="7043738" y="2600325"/>
          <p14:tracePt t="50954" x="7034213" y="2608263"/>
          <p14:tracePt t="50970" x="7034213" y="2617788"/>
          <p14:tracePt t="50979" x="7034213" y="2625725"/>
          <p14:tracePt t="50995" x="7034213" y="2633663"/>
          <p14:tracePt t="51006" x="7026275" y="2643188"/>
          <p14:tracePt t="51012" x="7026275" y="2651125"/>
          <p14:tracePt t="51026" x="7026275" y="2660650"/>
          <p14:tracePt t="51034" x="7026275" y="2668588"/>
          <p14:tracePt t="51080" x="7026275" y="2676525"/>
          <p14:tracePt t="51104" x="7026275" y="2686050"/>
          <p14:tracePt t="51119" x="7026275" y="2693988"/>
          <p14:tracePt t="51136" x="7026275" y="2701925"/>
          <p14:tracePt t="51144" x="7026275" y="2711450"/>
          <p14:tracePt t="51165" x="7026275" y="2719388"/>
          <p14:tracePt t="51174" x="7026275" y="2727325"/>
          <p14:tracePt t="51190" x="7026275" y="2736850"/>
          <p14:tracePt t="51199" x="7034213" y="2736850"/>
          <p14:tracePt t="51205" x="7034213" y="2744788"/>
          <p14:tracePt t="51216" x="7051675" y="2752725"/>
          <p14:tracePt t="51222" x="7069138" y="2752725"/>
          <p14:tracePt t="51230" x="7077075" y="2762250"/>
          <p14:tracePt t="51239" x="7094538" y="2762250"/>
          <p14:tracePt t="51246" x="7119938" y="2762250"/>
          <p14:tracePt t="51253" x="7137400" y="2770188"/>
          <p14:tracePt t="51260" x="7162800" y="2770188"/>
          <p14:tracePt t="51268" x="7188200" y="2778125"/>
          <p14:tracePt t="51276" x="7213600" y="2787650"/>
          <p14:tracePt t="51286" x="7239000" y="2795588"/>
          <p14:tracePt t="51292" x="7264400" y="2795588"/>
          <p14:tracePt t="51299" x="7297738" y="2805113"/>
          <p14:tracePt t="51308" x="7332663" y="2813050"/>
          <p14:tracePt t="51315" x="7358063" y="2820988"/>
          <p14:tracePt t="51324" x="7373938" y="2830513"/>
          <p14:tracePt t="51333" x="7400925" y="2838450"/>
          <p14:tracePt t="51340" x="7416800" y="2838450"/>
          <p14:tracePt t="51354" x="7426325" y="2838450"/>
          <p14:tracePt t="51367" x="7434263" y="2838450"/>
          <p14:tracePt t="68018" x="7416800" y="2846388"/>
          <p14:tracePt t="68024" x="7391400" y="2855913"/>
          <p14:tracePt t="68032" x="7366000" y="2863850"/>
          <p14:tracePt t="68040" x="7332663" y="2863850"/>
          <p14:tracePt t="68049" x="7297738" y="2871788"/>
          <p14:tracePt t="68056" x="7256463" y="2889250"/>
          <p14:tracePt t="68065" x="7221538" y="2897188"/>
          <p14:tracePt t="68072" x="7188200" y="2897188"/>
          <p14:tracePt t="68082" x="7162800" y="2906713"/>
          <p14:tracePt t="68088" x="7127875" y="2906713"/>
          <p14:tracePt t="68097" x="7102475" y="2914650"/>
          <p14:tracePt t="68105" x="7069138" y="2914650"/>
          <p14:tracePt t="68110" x="7034213" y="2922588"/>
          <p14:tracePt t="68117" x="7000875" y="2932113"/>
          <p14:tracePt t="68130" x="6958013" y="2940050"/>
          <p14:tracePt t="68142" x="6838950" y="2974975"/>
          <p14:tracePt t="68150" x="6780213" y="2982913"/>
          <p14:tracePt t="68160" x="6729413" y="2990850"/>
          <p14:tracePt t="68165" x="6669088" y="3000375"/>
          <p14:tracePt t="68173" x="6610350" y="3016250"/>
          <p14:tracePt t="68183" x="6550025" y="3025775"/>
          <p14:tracePt t="68189" x="6491288" y="3033713"/>
          <p14:tracePt t="68198" x="6448425" y="3041650"/>
          <p14:tracePt t="68205" x="6389688" y="3051175"/>
          <p14:tracePt t="68211" x="6329363" y="3059113"/>
          <p14:tracePt t="68219" x="6270625" y="3067050"/>
          <p14:tracePt t="68231" x="6210300" y="3084513"/>
          <p14:tracePt t="68235" x="6151563" y="3094038"/>
          <p14:tracePt t="68243" x="6075363" y="3101975"/>
          <p14:tracePt t="68251" x="5989638" y="3127375"/>
          <p14:tracePt t="68259" x="5895975" y="3135313"/>
          <p14:tracePt t="68267" x="5827713" y="3144838"/>
          <p14:tracePt t="68276" x="5768975" y="3152775"/>
          <p14:tracePt t="68284" x="5708650" y="3160713"/>
          <p14:tracePt t="68291" x="5649913" y="3178175"/>
          <p14:tracePt t="68299" x="5616575" y="3178175"/>
          <p14:tracePt t="68308" x="5581650" y="3178175"/>
          <p14:tracePt t="68315" x="5556250" y="3178175"/>
          <p14:tracePt t="68322" x="5522913" y="3178175"/>
          <p14:tracePt t="68332" x="5497513" y="3178175"/>
          <p14:tracePt t="68337" x="5462588" y="3178175"/>
          <p14:tracePt t="68346" x="5446713" y="3178175"/>
          <p14:tracePt t="68354" x="5421313" y="3178175"/>
          <p14:tracePt t="68362" x="5394325" y="3178175"/>
          <p14:tracePt t="68369" x="5386388" y="3178175"/>
          <p14:tracePt t="68377" x="5368925" y="3178175"/>
          <p14:tracePt t="68394" x="5360988" y="3178175"/>
          <p14:tracePt t="68402" x="5353050" y="3178175"/>
          <p14:tracePt t="68409" x="5343525" y="3178175"/>
          <p14:tracePt t="68424" x="5335588" y="3186113"/>
          <p14:tracePt t="68431" x="5327650" y="3186113"/>
          <p14:tracePt t="68449" x="5318125" y="3186113"/>
          <p14:tracePt t="68456" x="5310188" y="3186113"/>
          <p14:tracePt t="68465" x="5302250" y="3195638"/>
          <p14:tracePt t="68482" x="5292725" y="3195638"/>
          <p14:tracePt t="68487" x="5284788" y="3195638"/>
          <p14:tracePt t="68557" x="5276850" y="3195638"/>
          <p14:tracePt t="68582" x="5267325" y="3203575"/>
          <p14:tracePt t="68597" x="5259388" y="3203575"/>
          <p14:tracePt t="68606" x="5259388" y="3211513"/>
          <p14:tracePt t="68645" x="5259388" y="3221038"/>
          <p14:tracePt t="68652" x="5249863" y="3221038"/>
          <p14:tracePt t="68660" x="5241925" y="3228975"/>
          <p14:tracePt t="68668" x="5241925" y="3238500"/>
          <p14:tracePt t="68676" x="5224463" y="3246438"/>
          <p14:tracePt t="68683" x="5208588" y="3263900"/>
          <p14:tracePt t="68692" x="5199063" y="3271838"/>
          <p14:tracePt t="68701" x="5199063" y="3279775"/>
          <p14:tracePt t="68708" x="5191125" y="3289300"/>
          <p14:tracePt t="68718" x="5183188" y="3297238"/>
          <p14:tracePt t="68722" x="5183188" y="3305175"/>
          <p14:tracePt t="68733" x="5173663" y="3305175"/>
          <p14:tracePt t="68738" x="5165725" y="3305175"/>
          <p14:tracePt t="68762" x="5157788" y="3314700"/>
          <p14:tracePt t="68778" x="5157788" y="3322638"/>
          <p14:tracePt t="68810" x="5148263" y="3322638"/>
          <p14:tracePt t="68818" x="5140325" y="3322638"/>
          <p14:tracePt t="68824" x="5140325" y="3330575"/>
          <p14:tracePt t="68832" x="5140325" y="3340100"/>
          <p14:tracePt t="68840" x="5132388" y="3340100"/>
          <p14:tracePt t="68847" x="5122863" y="3348038"/>
          <p14:tracePt t="68856" x="5114925" y="3348038"/>
          <p14:tracePt t="68865" x="5114925" y="3355975"/>
          <p14:tracePt t="68883" x="5106988" y="3365500"/>
          <p14:tracePt t="68899" x="5097463" y="3365500"/>
          <p14:tracePt t="68946" x="5097463" y="3373438"/>
          <p14:tracePt t="68958" x="5089525" y="3382963"/>
          <p14:tracePt t="68974" x="5080000" y="3390900"/>
          <p14:tracePt t="68982" x="5072063" y="3398838"/>
          <p14:tracePt t="68990" x="5072063" y="3408363"/>
          <p14:tracePt t="68999" x="5064125" y="3408363"/>
          <p14:tracePt t="69005" x="5064125" y="3416300"/>
          <p14:tracePt t="69015" x="5054600" y="3416300"/>
          <p14:tracePt t="69020" x="5054600" y="3424238"/>
          <p14:tracePt t="69218" x="5054600" y="3433763"/>
          <p14:tracePt t="134230" x="5267325" y="3398838"/>
          <p14:tracePt t="134237" x="5591175" y="3382963"/>
          <p14:tracePt t="134245" x="5921375" y="3365500"/>
          <p14:tracePt t="134253" x="6159500" y="3330575"/>
          <p14:tracePt t="134260" x="6415088" y="3279775"/>
          <p14:tracePt t="134267" x="6686550" y="3271838"/>
          <p14:tracePt t="134277" x="6924675" y="3254375"/>
          <p14:tracePt t="134283" x="7094538" y="3254375"/>
          <p14:tracePt t="134292" x="7281863" y="3238500"/>
          <p14:tracePt t="134300" x="7416800" y="3228975"/>
          <p14:tracePt t="134309" x="7553325" y="3211513"/>
          <p14:tracePt t="134318" x="7646988" y="3203575"/>
          <p14:tracePt t="134324" x="7740650" y="3195638"/>
          <p14:tracePt t="134331" x="7799388" y="3186113"/>
          <p14:tracePt t="134339" x="7867650" y="3170238"/>
          <p14:tracePt t="134347" x="7926388" y="3160713"/>
          <p14:tracePt t="134356" x="7986713" y="3152775"/>
          <p14:tracePt t="134361" x="8045450" y="3152775"/>
          <p14:tracePt t="134369" x="8105775" y="3152775"/>
          <p14:tracePt t="134378" x="8164513" y="3152775"/>
          <p14:tracePt t="134385" x="8224838" y="3144838"/>
          <p14:tracePt t="134395" x="8283575" y="3135313"/>
          <p14:tracePt t="134402" x="8369300" y="3135313"/>
          <p14:tracePt t="134411" x="8453438" y="3135313"/>
          <p14:tracePt t="134418" x="8539163" y="3135313"/>
          <p14:tracePt t="134428" x="8632825" y="3135313"/>
          <p14:tracePt t="134434" x="8750300" y="3160713"/>
          <p14:tracePt t="134442" x="8878888" y="3170238"/>
          <p14:tracePt t="134449" x="9005888" y="3186113"/>
          <p14:tracePt t="134458" x="9132888" y="3195638"/>
          <p14:tracePt t="134463" x="9277350" y="3203575"/>
          <p14:tracePt t="134471" x="9413875" y="3221038"/>
          <p14:tracePt t="134480" x="9540875" y="3228975"/>
          <p14:tracePt t="134488" x="9659938" y="3228975"/>
          <p14:tracePt t="134498" x="9745663" y="3228975"/>
          <p14:tracePt t="134504" x="9829800" y="3228975"/>
          <p14:tracePt t="134513" x="9898063" y="3228975"/>
          <p14:tracePt t="134520" x="9974263" y="3228975"/>
          <p14:tracePt t="134527" x="10034588" y="3221038"/>
          <p14:tracePt t="134535" x="10093325" y="3221038"/>
          <p14:tracePt t="134545" x="10179050" y="3221038"/>
          <p14:tracePt t="134552" x="10229850" y="3221038"/>
          <p14:tracePt t="134561" x="10331450" y="3228975"/>
          <p14:tracePt t="134566" x="10425113" y="3263900"/>
          <p14:tracePt t="134574" x="10534650" y="3289300"/>
          <p14:tracePt t="134582" x="10671175" y="3314700"/>
          <p14:tracePt t="134590" x="10833100" y="3348038"/>
          <p14:tracePt t="134599" x="11002963" y="3390900"/>
          <p14:tracePt t="134606" x="11180763" y="3441700"/>
          <p14:tracePt t="134614" x="11350625" y="3502025"/>
          <p14:tracePt t="134622" x="11596688" y="3527425"/>
          <p14:tracePt t="134629" x="11911013" y="359410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>
                <a:latin typeface="Calibri" panose="020F0502020204030204" pitchFamily="34" charset="0"/>
              </a:rPr>
              <a:t>Timeline of </a:t>
            </a:r>
            <a:r>
              <a:rPr lang="en-GB" dirty="0"/>
              <a:t>Response</a:t>
            </a:r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en-GB" sz="2000" dirty="0"/>
              <a:t>29/09/87 – Accident Recognized and Mass Mobilization</a:t>
            </a:r>
          </a:p>
          <a:p>
            <a:pPr rtl="0"/>
            <a:r>
              <a:rPr lang="en-GB" sz="2000" dirty="0"/>
              <a:t>30/09/87 – CNEN and IRD Personnel Take Over</a:t>
            </a:r>
          </a:p>
          <a:p>
            <a:pPr rtl="0"/>
            <a:r>
              <a:rPr lang="en-GB" sz="2000" dirty="0"/>
              <a:t>03/10/87 – Evacuations Complete (Medical Transfers Complete)</a:t>
            </a:r>
          </a:p>
          <a:p>
            <a:pPr rtl="0"/>
            <a:r>
              <a:rPr lang="en-GB" sz="2000" dirty="0"/>
              <a:t>23/10/87 – First Two of 4 Fatalities Despite GMCSF and Prussian Blue Use</a:t>
            </a:r>
          </a:p>
          <a:p>
            <a:pPr rtl="0"/>
            <a:r>
              <a:rPr lang="en-GB" sz="2000" dirty="0"/>
              <a:t>~15/11/87 – Decontamination Begins After Temporary Disposal Site Selected</a:t>
            </a:r>
          </a:p>
          <a:p>
            <a:pPr rtl="0"/>
            <a:r>
              <a:rPr lang="en-GB" sz="2000" dirty="0"/>
              <a:t>21/12/87 – Phase 1 Urgent Decontamination Ends</a:t>
            </a:r>
          </a:p>
          <a:p>
            <a:pPr rtl="0"/>
            <a:r>
              <a:rPr lang="en-GB" sz="2000" dirty="0"/>
              <a:t>01/03/88 – Phase 2 Decontamination Ends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676803A-D372-710C-EA57-01DDBD88CC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670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9445">
        <p:fade/>
      </p:transition>
    </mc:Choice>
    <mc:Fallback>
      <p:transition spd="med" advTm="16944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6" x="7239000" y="3051175"/>
          <p14:tracePt t="53" x="7213600" y="3041650"/>
          <p14:tracePt t="57" x="7204075" y="3033713"/>
          <p14:tracePt t="68" x="7188200" y="3025775"/>
          <p14:tracePt t="74" x="7178675" y="3016250"/>
          <p14:tracePt t="80" x="7170738" y="3016250"/>
          <p14:tracePt t="97" x="7162800" y="3016250"/>
          <p14:tracePt t="104" x="7162800" y="3008313"/>
          <p14:tracePt t="112" x="7153275" y="3008313"/>
          <p14:tracePt t="161" x="7153275" y="3000375"/>
          <p14:tracePt t="191" x="7145338" y="2949575"/>
          <p14:tracePt t="199" x="7127875" y="2889250"/>
          <p14:tracePt t="207" x="7119938" y="2830513"/>
          <p14:tracePt t="215" x="7094538" y="2744788"/>
          <p14:tracePt t="223" x="7085013" y="2686050"/>
          <p14:tracePt t="231" x="7077075" y="2625725"/>
          <p14:tracePt t="239" x="7069138" y="2566988"/>
          <p14:tracePt t="247" x="7059613" y="2532063"/>
          <p14:tracePt t="256" x="7059613" y="2498725"/>
          <p14:tracePt t="263" x="7059613" y="2473325"/>
          <p14:tracePt t="270" x="7059613" y="2438400"/>
          <p14:tracePt t="277" x="7059613" y="2413000"/>
          <p14:tracePt t="286" x="7059613" y="2387600"/>
          <p14:tracePt t="293" x="7059613" y="2362200"/>
          <p14:tracePt t="303" x="7069138" y="2336800"/>
          <p14:tracePt t="309" x="7077075" y="2303463"/>
          <p14:tracePt t="320" x="7085013" y="2268538"/>
          <p14:tracePt t="325" x="7085013" y="2243138"/>
          <p14:tracePt t="334" x="7085013" y="2227263"/>
          <p14:tracePt t="342" x="7094538" y="2209800"/>
          <p14:tracePt t="350" x="7102475" y="2200275"/>
          <p14:tracePt t="357" x="7112000" y="2200275"/>
          <p14:tracePt t="365" x="7112000" y="2192338"/>
          <p14:tracePt t="372" x="7112000" y="2184400"/>
          <p14:tracePt t="388" x="7119938" y="2174875"/>
          <p14:tracePt t="395" x="7127875" y="2174875"/>
          <p14:tracePt t="411" x="7127875" y="2166938"/>
          <p14:tracePt t="420" x="7137400" y="2166938"/>
          <p14:tracePt t="427" x="7137400" y="2159000"/>
          <p14:tracePt t="443" x="7145338" y="2141538"/>
          <p14:tracePt t="453" x="7170738" y="2116138"/>
          <p14:tracePt t="459" x="7188200" y="2098675"/>
          <p14:tracePt t="473" x="7196138" y="2090738"/>
          <p14:tracePt t="5677" x="7127875" y="2108200"/>
          <p14:tracePt t="5684" x="7059613" y="2124075"/>
          <p14:tracePt t="5694" x="7000875" y="2149475"/>
          <p14:tracePt t="5702" x="6942138" y="2159000"/>
          <p14:tracePt t="5710" x="6881813" y="2166938"/>
          <p14:tracePt t="5715" x="6823075" y="2174875"/>
          <p14:tracePt t="5723" x="6762750" y="2192338"/>
          <p14:tracePt t="5731" x="6719888" y="2192338"/>
          <p14:tracePt t="5739" x="6686550" y="2192338"/>
          <p14:tracePt t="5747" x="6653213" y="2200275"/>
          <p14:tracePt t="5755" x="6618288" y="2209800"/>
          <p14:tracePt t="5763" x="6592888" y="2209800"/>
          <p14:tracePt t="5771" x="6559550" y="2217738"/>
          <p14:tracePt t="5779" x="6534150" y="2217738"/>
          <p14:tracePt t="5789" x="6516688" y="2217738"/>
          <p14:tracePt t="5795" x="6491288" y="2217738"/>
          <p14:tracePt t="5803" x="6465888" y="2217738"/>
          <p14:tracePt t="5809" x="6448425" y="2217738"/>
          <p14:tracePt t="5819" x="6423025" y="2217738"/>
          <p14:tracePt t="5825" x="6389688" y="2227263"/>
          <p14:tracePt t="5834" x="6364288" y="2227263"/>
          <p14:tracePt t="5841" x="6346825" y="2227263"/>
          <p14:tracePt t="5849" x="6321425" y="2235200"/>
          <p14:tracePt t="5857" x="6303963" y="2235200"/>
          <p14:tracePt t="5865" x="6261100" y="2235200"/>
          <p14:tracePt t="5873" x="6202363" y="2243138"/>
          <p14:tracePt t="5882" x="6151563" y="2243138"/>
          <p14:tracePt t="5904" x="5946775" y="2260600"/>
          <p14:tracePt t="5912" x="5888038" y="2260600"/>
          <p14:tracePt t="5921" x="5827713" y="2260600"/>
          <p14:tracePt t="5927" x="5786438" y="2260600"/>
          <p14:tracePt t="5936" x="5726113" y="2260600"/>
          <p14:tracePt t="5943" x="5675313" y="2260600"/>
          <p14:tracePt t="5952" x="5599113" y="2260600"/>
          <p14:tracePt t="5959" x="5538788" y="2260600"/>
          <p14:tracePt t="5969" x="5497513" y="2260600"/>
          <p14:tracePt t="5975" x="5437188" y="2260600"/>
          <p14:tracePt t="5984" x="5378450" y="2268538"/>
          <p14:tracePt t="5991" x="5292725" y="2268538"/>
          <p14:tracePt t="5997" x="5224463" y="2268538"/>
          <p14:tracePt t="6005" x="5140325" y="2268538"/>
          <p14:tracePt t="6013" x="5021263" y="2268538"/>
          <p14:tracePt t="6021" x="4902200" y="2268538"/>
          <p14:tracePt t="6029" x="4783138" y="2268538"/>
          <p14:tracePt t="6037" x="4673600" y="2268538"/>
          <p14:tracePt t="6045" x="4570413" y="2268538"/>
          <p14:tracePt t="6052" x="4460875" y="2268538"/>
          <p14:tracePt t="6061" x="4359275" y="2268538"/>
          <p14:tracePt t="6069" x="4248150" y="2268538"/>
          <p14:tracePt t="6077" x="4121150" y="2278063"/>
          <p14:tracePt t="6086" x="4017963" y="2293938"/>
          <p14:tracePt t="6093" x="3933825" y="2303463"/>
          <p14:tracePt t="6100" x="3857625" y="2311400"/>
          <p14:tracePt t="6107" x="3797300" y="2319338"/>
          <p14:tracePt t="6115" x="3746500" y="2319338"/>
          <p14:tracePt t="6123" x="3713163" y="2319338"/>
          <p14:tracePt t="6131" x="3678238" y="2319338"/>
          <p14:tracePt t="6139" x="3652838" y="2328863"/>
          <p14:tracePt t="6147" x="3644900" y="2328863"/>
          <p14:tracePt t="6155" x="3627438" y="2336800"/>
          <p14:tracePt t="6163" x="3611563" y="2336800"/>
          <p14:tracePt t="6179" x="3602038" y="2344738"/>
          <p14:tracePt t="6188" x="3594100" y="2344738"/>
          <p14:tracePt t="6195" x="3586163" y="2354263"/>
          <p14:tracePt t="6203" x="3559175" y="2354263"/>
          <p14:tracePt t="6209" x="3543300" y="2354263"/>
          <p14:tracePt t="6219" x="3525838" y="2362200"/>
          <p14:tracePt t="6225" x="3508375" y="2362200"/>
          <p14:tracePt t="6234" x="3482975" y="2371725"/>
          <p14:tracePt t="6241" x="3475038" y="2371725"/>
          <p14:tracePt t="6249" x="3457575" y="2379663"/>
          <p14:tracePt t="6257" x="3449638" y="2387600"/>
          <p14:tracePt t="6273" x="3441700" y="2387600"/>
          <p14:tracePt t="6281" x="3432175" y="2387600"/>
          <p14:tracePt t="6327" x="3424238" y="2387600"/>
          <p14:tracePt t="104350" x="3424238" y="2397125"/>
          <p14:tracePt t="104356" x="3424238" y="2405063"/>
          <p14:tracePt t="104472" x="3424238" y="2413000"/>
          <p14:tracePt t="104497" x="3406775" y="2447925"/>
          <p14:tracePt t="104505" x="3363913" y="2489200"/>
          <p14:tracePt t="104512" x="3330575" y="2524125"/>
          <p14:tracePt t="104521" x="3297238" y="2574925"/>
          <p14:tracePt t="104531" x="3287713" y="2633663"/>
          <p14:tracePt t="104537" x="3287713" y="2693988"/>
          <p14:tracePt t="104547" x="3287713" y="2719388"/>
          <p14:tracePt t="104551" x="3287713" y="2727325"/>
          <p14:tracePt t="104563" x="3287713" y="2736850"/>
          <p14:tracePt t="104568" x="3287713" y="2744788"/>
          <p14:tracePt t="104631" x="3287713" y="2752725"/>
          <p14:tracePt t="108796" x="3270250" y="2770188"/>
          <p14:tracePt t="108810" x="3262313" y="2778125"/>
          <p14:tracePt t="108818" x="3254375" y="2787650"/>
          <p14:tracePt t="108834" x="3244850" y="2795588"/>
          <p14:tracePt t="108842" x="3244850" y="2813050"/>
          <p14:tracePt t="108850" x="3236913" y="2846388"/>
          <p14:tracePt t="108858" x="3228975" y="2871788"/>
          <p14:tracePt t="108866" x="3219450" y="2889250"/>
          <p14:tracePt t="108874" x="3211513" y="2914650"/>
          <p14:tracePt t="108883" x="3203575" y="2932113"/>
          <p14:tracePt t="108890" x="3194050" y="2940050"/>
          <p14:tracePt t="108896" x="3186113" y="2949575"/>
          <p14:tracePt t="108904" x="3186113" y="2965450"/>
          <p14:tracePt t="108912" x="3178175" y="2965450"/>
          <p14:tracePt t="108920" x="3178175" y="2982913"/>
          <p14:tracePt t="108928" x="3168650" y="2990850"/>
          <p14:tracePt t="108936" x="3160713" y="3000375"/>
          <p14:tracePt t="108945" x="3160713" y="3016250"/>
          <p14:tracePt t="108952" x="3152775" y="3025775"/>
          <p14:tracePt t="108961" x="3143250" y="3041650"/>
          <p14:tracePt t="108968" x="3135313" y="3059113"/>
          <p14:tracePt t="108976" x="3127375" y="3076575"/>
          <p14:tracePt t="108984" x="3127375" y="3084513"/>
          <p14:tracePt t="108992" x="3117850" y="3101975"/>
          <p14:tracePt t="108998" x="3109913" y="3119438"/>
          <p14:tracePt t="109006" x="3100388" y="3119438"/>
          <p14:tracePt t="109014" x="3092450" y="3127375"/>
          <p14:tracePt t="109022" x="3092450" y="3135313"/>
          <p14:tracePt t="109038" x="3092450" y="3144838"/>
          <p14:tracePt t="109046" x="3092450" y="3152775"/>
          <p14:tracePt t="109062" x="3092450" y="3160713"/>
          <p14:tracePt t="109086" x="3084513" y="3160713"/>
          <p14:tracePt t="109091" x="3084513" y="3170238"/>
          <p14:tracePt t="109100" x="3074988" y="3178175"/>
          <p14:tracePt t="109108" x="3067050" y="3186113"/>
          <p14:tracePt t="109116" x="3067050" y="3211513"/>
          <p14:tracePt t="109123" x="3059113" y="3228975"/>
          <p14:tracePt t="109132" x="3059113" y="3238500"/>
          <p14:tracePt t="109139" x="3049588" y="3246438"/>
          <p14:tracePt t="109148" x="3041650" y="3263900"/>
          <p14:tracePt t="109164" x="3033713" y="3271838"/>
          <p14:tracePt t="109172" x="3033713" y="3279775"/>
          <p14:tracePt t="109188" x="3024188" y="3279775"/>
          <p14:tracePt t="109195" x="3024188" y="3289300"/>
          <p14:tracePt t="109202" x="3024188" y="3297238"/>
          <p14:tracePt t="109212" x="3024188" y="3305175"/>
          <p14:tracePt t="109218" x="3016250" y="3305175"/>
          <p14:tracePt t="109226" x="3016250" y="3314700"/>
          <p14:tracePt t="109234" x="3016250" y="3322638"/>
          <p14:tracePt t="109242" x="3008313" y="3322638"/>
          <p14:tracePt t="109250" x="2998788" y="3330575"/>
          <p14:tracePt t="109258" x="2998788" y="3348038"/>
          <p14:tracePt t="109274" x="2998788" y="3355975"/>
          <p14:tracePt t="109282" x="2990850" y="3365500"/>
          <p14:tracePt t="109290" x="2982913" y="3373438"/>
          <p14:tracePt t="109296" x="2982913" y="3382963"/>
          <p14:tracePt t="109304" x="2973388" y="3390900"/>
          <p14:tracePt t="109314" x="2973388" y="3398838"/>
          <p14:tracePt t="109329" x="2973388" y="3408363"/>
          <p14:tracePt t="109336" x="2965450" y="3424238"/>
          <p14:tracePt t="109344" x="2955925" y="3424238"/>
          <p14:tracePt t="109352" x="2955925" y="3433763"/>
          <p14:tracePt t="109361" x="2947988" y="3441700"/>
          <p14:tracePt t="109376" x="2947988" y="3449638"/>
          <p14:tracePt t="109384" x="2947988" y="3459163"/>
          <p14:tracePt t="109398" x="2940050" y="3459163"/>
          <p14:tracePt t="109406" x="2940050" y="3467100"/>
          <p14:tracePt t="109414" x="2930525" y="3467100"/>
          <p14:tracePt t="109421" x="2930525" y="3475038"/>
          <p14:tracePt t="109430" x="2930525" y="3484563"/>
          <p14:tracePt t="109446" x="2930525" y="3492500"/>
          <p14:tracePt t="109453" x="2922588" y="3502025"/>
          <p14:tracePt t="109470" x="2914650" y="3509963"/>
          <p14:tracePt t="109478" x="2914650" y="3517900"/>
          <p14:tracePt t="109486" x="2905125" y="3527425"/>
          <p14:tracePt t="109516" x="2905125" y="3535363"/>
          <p14:tracePt t="109524" x="2905125" y="3543300"/>
          <p14:tracePt t="109548" x="2897188" y="3543300"/>
          <p14:tracePt t="109564" x="2897188" y="3552825"/>
          <p14:tracePt t="109571" x="2889250" y="3560763"/>
          <p14:tracePt t="109580" x="2889250" y="3568700"/>
          <p14:tracePt t="109602" x="2889250" y="3578225"/>
          <p14:tracePt t="109618" x="2889250" y="3586163"/>
          <p14:tracePt t="109634" x="2879725" y="3586163"/>
          <p14:tracePt t="109650" x="2879725" y="3594100"/>
          <p14:tracePt t="109682" x="2871788" y="3594100"/>
          <p14:tracePt t="109720" x="2871788" y="3603625"/>
          <p14:tracePt t="140915" x="2863850" y="3619500"/>
          <p14:tracePt t="140924" x="2854325" y="3646488"/>
          <p14:tracePt t="140932" x="2854325" y="3654425"/>
          <p14:tracePt t="140945" x="2854325" y="3662363"/>
          <p14:tracePt t="140955" x="2854325" y="3671888"/>
          <p14:tracePt t="140961" x="2846388" y="3679825"/>
          <p14:tracePt t="141119" x="2838450" y="3687763"/>
          <p14:tracePt t="141135" x="2838450" y="3705225"/>
          <p14:tracePt t="141143" x="2838450" y="3713163"/>
          <p14:tracePt t="141151" x="2828925" y="3722688"/>
          <p14:tracePt t="141157" x="2828925" y="3730625"/>
          <p14:tracePt t="141180" x="2828925" y="3738563"/>
          <p14:tracePt t="141190" x="2828925" y="3748088"/>
          <p14:tracePt t="141197" x="2820988" y="3748088"/>
          <p14:tracePt t="141212" x="2820988" y="3756025"/>
          <p14:tracePt t="141221" x="2820988" y="3763963"/>
          <p14:tracePt t="141230" x="2820988" y="3773488"/>
          <p14:tracePt t="141237" x="2811463" y="3773488"/>
          <p14:tracePt t="141245" x="2811463" y="3781425"/>
          <p14:tracePt t="141251" x="2811463" y="3790950"/>
          <p14:tracePt t="141267" x="2811463" y="3798888"/>
          <p14:tracePt t="141275" x="2803525" y="3806825"/>
          <p14:tracePt t="141291" x="2795588" y="3816350"/>
          <p14:tracePt t="142201" x="2786063" y="3832225"/>
          <p14:tracePt t="142210" x="2778125" y="3857625"/>
          <p14:tracePt t="142218" x="2770188" y="3867150"/>
          <p14:tracePt t="142227" x="2760663" y="3883025"/>
          <p14:tracePt t="142234" x="2752725" y="3900488"/>
          <p14:tracePt t="142242" x="2744788" y="3917950"/>
          <p14:tracePt t="142248" x="2744788" y="3935413"/>
          <p14:tracePt t="142257" x="2735263" y="3960813"/>
          <p14:tracePt t="142263" x="2727325" y="3976688"/>
          <p14:tracePt t="142271" x="2719388" y="3976688"/>
          <p14:tracePt t="142279" x="2709863" y="3994150"/>
          <p14:tracePt t="142287" x="2701925" y="4019550"/>
          <p14:tracePt t="142296" x="2693988" y="4027488"/>
          <p14:tracePt t="142303" x="2693988" y="4052888"/>
          <p14:tracePt t="142311" x="2684463" y="4079875"/>
          <p14:tracePt t="142319" x="2676525" y="4105275"/>
          <p14:tracePt t="142328" x="2659063" y="4121150"/>
          <p14:tracePt t="142335" x="2651125" y="4156075"/>
          <p14:tracePt t="142344" x="2641600" y="4189413"/>
          <p14:tracePt t="142351" x="2625725" y="4224338"/>
          <p14:tracePt t="142361" x="2616200" y="4257675"/>
          <p14:tracePt t="142366" x="2608263" y="4291013"/>
          <p14:tracePt t="142373" x="2590800" y="4316413"/>
          <p14:tracePt t="142383" x="2582863" y="4351338"/>
          <p14:tracePt t="142389" x="2574925" y="4368800"/>
          <p14:tracePt t="142398" x="2565400" y="4394200"/>
          <p14:tracePt t="142405" x="2557463" y="4427538"/>
          <p14:tracePt t="142413" x="2540000" y="4452938"/>
          <p14:tracePt t="142421" x="2540000" y="4470400"/>
          <p14:tracePt t="142431" x="2532063" y="4495800"/>
          <p14:tracePt t="142437" x="2524125" y="4521200"/>
          <p14:tracePt t="142447" x="2514600" y="4546600"/>
          <p14:tracePt t="142453" x="2506663" y="4564063"/>
          <p14:tracePt t="142462" x="2497138" y="4589463"/>
          <p14:tracePt t="142466" x="2489200" y="4614863"/>
          <p14:tracePt t="142476" x="2481263" y="4640263"/>
          <p14:tracePt t="142486" x="2471738" y="4648200"/>
          <p14:tracePt t="142491" x="2471738" y="4657725"/>
          <p14:tracePt t="142501" x="2463800" y="4673600"/>
          <p14:tracePt t="142507" x="2455863" y="4673600"/>
          <p14:tracePt t="142514" x="2446338" y="4683125"/>
          <p14:tracePt t="142522" x="2446338" y="4691063"/>
          <p14:tracePt t="166385" x="2463800" y="4691063"/>
          <p14:tracePt t="166392" x="2532063" y="4699000"/>
          <p14:tracePt t="166398" x="2633663" y="4708525"/>
          <p14:tracePt t="166409" x="2760663" y="4724400"/>
          <p14:tracePt t="166414" x="2922588" y="4759325"/>
          <p14:tracePt t="166423" x="3092450" y="4802188"/>
          <p14:tracePt t="166431" x="3270250" y="4810125"/>
          <p14:tracePt t="166439" x="3457575" y="4827588"/>
          <p14:tracePt t="166448" x="3662363" y="4827588"/>
          <p14:tracePt t="166455" x="3840163" y="4835525"/>
          <p14:tracePt t="166463" x="4086225" y="4852988"/>
          <p14:tracePt t="166470" x="4332288" y="4903788"/>
          <p14:tracePt t="166477" x="4638675" y="4954588"/>
          <p14:tracePt t="166486" x="4894263" y="4997450"/>
          <p14:tracePt t="166493" x="5140325" y="5030788"/>
          <p14:tracePt t="166500" x="5378450" y="5038725"/>
          <p14:tracePt t="166507" x="5591175" y="5038725"/>
          <p14:tracePt t="166516" x="5819775" y="5038725"/>
          <p14:tracePt t="166525" x="5972175" y="5038725"/>
          <p14:tracePt t="166531" x="6116638" y="5038725"/>
          <p14:tracePt t="166542" x="6270625" y="5056188"/>
          <p14:tracePt t="166548" x="6389688" y="5064125"/>
          <p14:tracePt t="166558" x="6499225" y="5064125"/>
          <p14:tracePt t="166564" x="6626225" y="5064125"/>
          <p14:tracePt t="166572" x="6737350" y="5064125"/>
          <p14:tracePt t="166580" x="6864350" y="5064125"/>
          <p14:tracePt t="166589" x="6975475" y="5064125"/>
          <p14:tracePt t="166594" x="7112000" y="5038725"/>
          <p14:tracePt t="166602" x="7221538" y="5013325"/>
          <p14:tracePt t="166610" x="7348538" y="4987925"/>
          <p14:tracePt t="166618" x="7485063" y="4954588"/>
          <p14:tracePt t="166627" x="7612063" y="4919663"/>
          <p14:tracePt t="166634" x="7740650" y="4894263"/>
          <p14:tracePt t="166641" x="7900988" y="4868863"/>
          <p14:tracePt t="166650" x="8029575" y="4852988"/>
          <p14:tracePt t="166658" x="8131175" y="4827588"/>
          <p14:tracePt t="166666" x="8232775" y="4802188"/>
          <p14:tracePt t="166676" x="8318500" y="4792663"/>
          <p14:tracePt t="166682" x="8402638" y="4767263"/>
          <p14:tracePt t="166689" x="8462963" y="4759325"/>
          <p14:tracePt t="166696" x="8488363" y="4749800"/>
          <p14:tracePt t="166704" x="8521700" y="4733925"/>
          <p14:tracePt t="166712" x="8547100" y="4733925"/>
          <p14:tracePt t="166720" x="8555038" y="4724400"/>
          <p14:tracePt t="166728" x="8555038" y="4716463"/>
          <p14:tracePt t="167733" x="8555038" y="4708525"/>
          <p14:tracePt t="167749" x="8572500" y="4691063"/>
          <p14:tracePt t="167758" x="8632825" y="4665663"/>
          <p14:tracePt t="167766" x="8716963" y="4640263"/>
          <p14:tracePt t="167773" x="8818563" y="4630738"/>
          <p14:tracePt t="167781" x="8947150" y="4589463"/>
          <p14:tracePt t="167789" x="9099550" y="4579938"/>
          <p14:tracePt t="167794" x="9277350" y="4572000"/>
          <p14:tracePt t="167803" x="9490075" y="4554538"/>
          <p14:tracePt t="167813" x="9728200" y="4538663"/>
          <p14:tracePt t="167819" x="10025063" y="4503738"/>
          <p14:tracePt t="167830" x="10306050" y="4470400"/>
          <p14:tracePt t="167835" x="10628313" y="4452938"/>
          <p14:tracePt t="167844" x="10917238" y="4445000"/>
          <p14:tracePt t="167850" x="11163300" y="4427538"/>
          <p14:tracePt t="167860" x="11291888" y="4410075"/>
          <p14:tracePt t="167866" x="11452225" y="4376738"/>
          <p14:tracePt t="167877" x="11596688" y="4341813"/>
          <p14:tracePt t="167882" x="11707813" y="4316413"/>
          <p14:tracePt t="167894" x="11844338" y="4283075"/>
          <p14:tracePt t="167915" x="12115800" y="4249738"/>
          <p14:tracePt t="167923" x="12174538" y="42402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Accident Impacts – Physical and Medical</a:t>
            </a:r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459FB0-23AF-1FF6-52B0-CA21475FE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4 Dead, 22 Permanently Incapacitated, Overall 118 Exposed (229 IAEA Number)</a:t>
            </a:r>
          </a:p>
          <a:p>
            <a:r>
              <a:rPr lang="en-GB" dirty="0"/>
              <a:t>First Use of GMCSF and Prussian Blue</a:t>
            </a:r>
          </a:p>
          <a:p>
            <a:r>
              <a:rPr lang="en-GB" dirty="0"/>
              <a:t>Total 3500 m</a:t>
            </a:r>
            <a:r>
              <a:rPr lang="en-GB" baseline="30000" dirty="0"/>
              <a:t>3</a:t>
            </a:r>
            <a:r>
              <a:rPr lang="en-GB" dirty="0"/>
              <a:t> of Radioactive Waste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4B2DBE0-296C-A4AA-EEAF-ECACA4B249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70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3013">
        <p:fade/>
      </p:transition>
    </mc:Choice>
    <mc:Fallback>
      <p:transition spd="med" advTm="730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7" x="8904288" y="5319713"/>
          <p14:tracePt t="69" x="8843963" y="5353050"/>
          <p14:tracePt t="74" x="8777288" y="5380038"/>
          <p14:tracePt t="81" x="8716963" y="5405438"/>
          <p14:tracePt t="89" x="8666163" y="5430838"/>
          <p14:tracePt t="97" x="8623300" y="5464175"/>
          <p14:tracePt t="105" x="8580438" y="5481638"/>
          <p14:tracePt t="113" x="8547100" y="5497513"/>
          <p14:tracePt t="124" x="8513763" y="5507038"/>
          <p14:tracePt t="129" x="8488363" y="5514975"/>
          <p14:tracePt t="140" x="8462963" y="5532438"/>
          <p14:tracePt t="145" x="8428038" y="5540375"/>
          <p14:tracePt t="152" x="8394700" y="5549900"/>
          <p14:tracePt t="158" x="8369300" y="5557838"/>
          <p14:tracePt t="168" x="8351838" y="5557838"/>
          <p14:tracePt t="175" x="8334375" y="5565775"/>
          <p14:tracePt t="183" x="8318500" y="5575300"/>
          <p14:tracePt t="191" x="8291513" y="5583238"/>
          <p14:tracePt t="199" x="8283575" y="5591175"/>
          <p14:tracePt t="210" x="8258175" y="5600700"/>
          <p14:tracePt t="215" x="8240713" y="5608638"/>
          <p14:tracePt t="225" x="8232775" y="5616575"/>
          <p14:tracePt t="231" x="8215313" y="5616575"/>
          <p14:tracePt t="239" x="8207375" y="5616575"/>
          <p14:tracePt t="247" x="8199438" y="5626100"/>
          <p14:tracePt t="255" x="8189913" y="5626100"/>
          <p14:tracePt t="261" x="8181975" y="5634038"/>
          <p14:tracePt t="270" x="8174038" y="5641975"/>
          <p14:tracePt t="287" x="8164513" y="5641975"/>
          <p14:tracePt t="293" x="8156575" y="5651500"/>
          <p14:tracePt t="309" x="8147050" y="5651500"/>
          <p14:tracePt t="320" x="8139113" y="5659438"/>
          <p14:tracePt t="325" x="8131175" y="5659438"/>
          <p14:tracePt t="341" x="8121650" y="5659438"/>
          <p14:tracePt t="349" x="8113713" y="5668963"/>
          <p14:tracePt t="419" x="8105775" y="5668963"/>
          <p14:tracePt t="537" x="8096250" y="5668963"/>
          <p14:tracePt t="607" x="8088313" y="5668963"/>
          <p14:tracePt t="624" x="8080375" y="5668963"/>
          <p14:tracePt t="631" x="8029575" y="5668963"/>
          <p14:tracePt t="639" x="7969250" y="5668963"/>
          <p14:tracePt t="647" x="7910513" y="5659438"/>
          <p14:tracePt t="655" x="7850188" y="5651500"/>
          <p14:tracePt t="661" x="7791450" y="5634038"/>
          <p14:tracePt t="669" x="7715250" y="5626100"/>
          <p14:tracePt t="677" x="7637463" y="5608638"/>
          <p14:tracePt t="687" x="7553325" y="5591175"/>
          <p14:tracePt t="693" x="7493000" y="5583238"/>
          <p14:tracePt t="703" x="7451725" y="5575300"/>
          <p14:tracePt t="710" x="7416800" y="5565775"/>
          <p14:tracePt t="720" x="7383463" y="5557838"/>
          <p14:tracePt t="726" x="7348538" y="5549900"/>
          <p14:tracePt t="734" x="7323138" y="5540375"/>
          <p14:tracePt t="743" x="7307263" y="5540375"/>
          <p14:tracePt t="750" x="7256463" y="5540375"/>
          <p14:tracePt t="757" x="7196138" y="5557838"/>
          <p14:tracePt t="763" x="7137400" y="5565775"/>
          <p14:tracePt t="772" x="7094538" y="5575300"/>
          <p14:tracePt t="779" x="7051675" y="5575300"/>
          <p14:tracePt t="789" x="7000875" y="5583238"/>
          <p14:tracePt t="795" x="6950075" y="5583238"/>
          <p14:tracePt t="803" x="6915150" y="5591175"/>
          <p14:tracePt t="811" x="6881813" y="5591175"/>
          <p14:tracePt t="820" x="6856413" y="5591175"/>
          <p14:tracePt t="827" x="6838950" y="5591175"/>
          <p14:tracePt t="837" x="6831013" y="5591175"/>
          <p14:tracePt t="843" x="6823075" y="5591175"/>
          <p14:tracePt t="857" x="6813550" y="5591175"/>
          <p14:tracePt t="873" x="6805613" y="5591175"/>
          <p14:tracePt t="881" x="6805613" y="5600700"/>
          <p14:tracePt t="890" x="6797675" y="5600700"/>
          <p14:tracePt t="897" x="6780213" y="5608638"/>
          <p14:tracePt t="906" x="6762750" y="5616575"/>
          <p14:tracePt t="913" x="6754813" y="5626100"/>
          <p14:tracePt t="929" x="6754813" y="5634038"/>
          <p14:tracePt t="71158" x="6831013" y="5575300"/>
          <p14:tracePt t="71165" x="6932613" y="5472113"/>
          <p14:tracePt t="71173" x="7069138" y="5421313"/>
          <p14:tracePt t="71180" x="7229475" y="5395913"/>
          <p14:tracePt t="71188" x="7400925" y="5353050"/>
          <p14:tracePt t="71196" x="7535863" y="5337175"/>
          <p14:tracePt t="71204" x="7662863" y="5319713"/>
          <p14:tracePt t="71210" x="7781925" y="5311775"/>
          <p14:tracePt t="71218" x="7885113" y="5286375"/>
          <p14:tracePt t="71226" x="7969250" y="5268913"/>
          <p14:tracePt t="71234" x="8037513" y="5235575"/>
          <p14:tracePt t="71242" x="8096250" y="5218113"/>
          <p14:tracePt t="71250" x="8139113" y="5192713"/>
          <p14:tracePt t="71258" x="8207375" y="5175250"/>
          <p14:tracePt t="71266" x="8266113" y="5157788"/>
          <p14:tracePt t="71274" x="8326438" y="5132388"/>
          <p14:tracePt t="71282" x="8385175" y="5116513"/>
          <p14:tracePt t="71290" x="8445500" y="5091113"/>
          <p14:tracePt t="71298" x="8478838" y="5081588"/>
          <p14:tracePt t="71306" x="8539163" y="5073650"/>
          <p14:tracePt t="71313" x="8572500" y="5064125"/>
          <p14:tracePt t="71320" x="8632825" y="5056188"/>
          <p14:tracePt t="71328" x="8691563" y="5048250"/>
          <p14:tracePt t="71336" x="8785225" y="5022850"/>
          <p14:tracePt t="71344" x="8878888" y="5005388"/>
          <p14:tracePt t="71352" x="8980488" y="4979988"/>
          <p14:tracePt t="71360" x="9099550" y="4946650"/>
          <p14:tracePt t="71368" x="9226550" y="4894263"/>
          <p14:tracePt t="71376" x="9337675" y="4852988"/>
          <p14:tracePt t="71385" x="9421813" y="4818063"/>
          <p14:tracePt t="71392" x="9498013" y="4784725"/>
          <p14:tracePt t="71400" x="9558338" y="4767263"/>
          <p14:tracePt t="71408" x="9634538" y="4733925"/>
          <p14:tracePt t="71417" x="9702800" y="4699000"/>
          <p14:tracePt t="71422" x="9761538" y="4683125"/>
          <p14:tracePt t="71431" x="9804400" y="4665663"/>
          <p14:tracePt t="71439" x="9855200" y="4630738"/>
          <p14:tracePt t="71447" x="9890125" y="4614863"/>
          <p14:tracePt t="71455" x="9956800" y="4579938"/>
          <p14:tracePt t="71464" x="10009188" y="4554538"/>
          <p14:tracePt t="71470" x="10067925" y="4521200"/>
          <p14:tracePt t="71479" x="10144125" y="4486275"/>
          <p14:tracePt t="71486" x="10220325" y="4445000"/>
          <p14:tracePt t="71495" x="10313988" y="4402138"/>
          <p14:tracePt t="71502" x="10390188" y="4359275"/>
          <p14:tracePt t="71510" x="10450513" y="4316413"/>
          <p14:tracePt t="71518" x="10518775" y="4275138"/>
          <p14:tracePt t="71524" x="10577513" y="4232275"/>
          <p14:tracePt t="71532" x="10645775" y="4189413"/>
          <p14:tracePt t="71540" x="10739438" y="4130675"/>
          <p14:tracePt t="71550" x="10823575" y="4087813"/>
          <p14:tracePt t="71556" x="10917238" y="4037013"/>
          <p14:tracePt t="71567" x="11018838" y="3976688"/>
          <p14:tracePt t="71572" x="11112500" y="3935413"/>
          <p14:tracePt t="71579" x="11198225" y="3892550"/>
          <p14:tracePt t="71589" x="11291888" y="3841750"/>
          <p14:tracePt t="71598" x="11385550" y="3798888"/>
          <p14:tracePt t="71604" x="11461750" y="3756025"/>
          <p14:tracePt t="71615" x="11520488" y="3722688"/>
          <p14:tracePt t="71619" x="11596688" y="3679825"/>
          <p14:tracePt t="71626" x="11657013" y="3646488"/>
          <p14:tracePt t="71634" x="11725275" y="3603625"/>
          <p14:tracePt t="71642" x="11784013" y="3560763"/>
          <p14:tracePt t="71650" x="11852275" y="3517900"/>
          <p14:tracePt t="71659" x="11920538" y="3475038"/>
          <p14:tracePt t="71667" x="11979275" y="3449638"/>
          <p14:tracePt t="71675" x="12039600" y="3416300"/>
          <p14:tracePt t="71682" x="12106275" y="3382963"/>
          <p14:tracePt t="71691" x="12166600" y="335597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/>
              <a:t>Accident Impacts – Socioeconomical and Psychological</a:t>
            </a:r>
            <a:endParaRPr lang="en-GB" dirty="0">
              <a:latin typeface="Calibri" panose="020F0502020204030204" pitchFamily="34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459FB0-23AF-1FF6-52B0-CA21475FE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Chronic Stress in </a:t>
            </a:r>
            <a:r>
              <a:rPr lang="en-GB" dirty="0" err="1"/>
              <a:t>Goiânians</a:t>
            </a:r>
            <a:r>
              <a:rPr lang="en-GB" dirty="0"/>
              <a:t> and </a:t>
            </a:r>
            <a:r>
              <a:rPr lang="en-GB" dirty="0" err="1"/>
              <a:t>Abadians</a:t>
            </a:r>
            <a:r>
              <a:rPr lang="en-GB" dirty="0"/>
              <a:t> Over Perceived Risk</a:t>
            </a:r>
          </a:p>
          <a:p>
            <a:r>
              <a:rPr lang="en-GB" dirty="0"/>
              <a:t>7 Million USD of Official Market Losses due to Fears of Contaminated Goods</a:t>
            </a:r>
          </a:p>
          <a:p>
            <a:r>
              <a:rPr lang="en-GB" dirty="0"/>
              <a:t>Rash Nuclear Legislation Passed by Other States</a:t>
            </a:r>
          </a:p>
          <a:p>
            <a:r>
              <a:rPr lang="en-GB" dirty="0"/>
              <a:t>Protests by Communities hosting Potential Waste Deposits</a:t>
            </a:r>
          </a:p>
          <a:p>
            <a:r>
              <a:rPr lang="en-GB" dirty="0"/>
              <a:t>No Contamination Certificates and Stigma</a:t>
            </a:r>
          </a:p>
          <a:p>
            <a:r>
              <a:rPr lang="en-GB" dirty="0" err="1"/>
              <a:t>Sensationalisation</a:t>
            </a:r>
            <a:r>
              <a:rPr lang="en-GB" dirty="0"/>
              <a:t> and Politicisation using Misinformation</a:t>
            </a:r>
          </a:p>
          <a:p>
            <a:endParaRPr lang="en-GB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9287D44-CB86-B57E-D727-198029345A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949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02649">
        <p:fade/>
      </p:transition>
    </mc:Choice>
    <mc:Fallback>
      <p:transition spd="med" advTm="2026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3" x="8597900" y="4775200"/>
          <p14:tracePt t="112" x="8580438" y="4792663"/>
          <p14:tracePt t="121" x="8572500" y="4810125"/>
          <p14:tracePt t="128" x="8555038" y="4827588"/>
          <p14:tracePt t="136" x="8539163" y="4843463"/>
          <p14:tracePt t="145" x="8513763" y="4852988"/>
          <p14:tracePt t="154" x="8488363" y="4860925"/>
          <p14:tracePt t="161" x="8462963" y="4868863"/>
          <p14:tracePt t="167" x="8420100" y="4886325"/>
          <p14:tracePt t="176" x="8385175" y="4894263"/>
          <p14:tracePt t="187" x="8326438" y="4903788"/>
          <p14:tracePt t="194" x="8266113" y="4911725"/>
          <p14:tracePt t="198" x="8207375" y="4919663"/>
          <p14:tracePt t="209" x="8164513" y="4929188"/>
          <p14:tracePt t="214" x="8105775" y="4946650"/>
          <p14:tracePt t="226" x="8045450" y="4954588"/>
          <p14:tracePt t="230" x="7951788" y="4962525"/>
          <p14:tracePt t="238" x="7842250" y="4972050"/>
          <p14:tracePt t="247" x="7715250" y="4972050"/>
          <p14:tracePt t="256" x="7586663" y="4972050"/>
          <p14:tracePt t="262" x="7442200" y="4946650"/>
          <p14:tracePt t="270" x="7281863" y="4911725"/>
          <p14:tracePt t="276" x="7137400" y="4878388"/>
          <p14:tracePt t="286" x="7008813" y="4835525"/>
          <p14:tracePt t="292" x="6881813" y="4802188"/>
          <p14:tracePt t="302" x="6780213" y="4767263"/>
          <p14:tracePt t="308" x="6678613" y="4733925"/>
          <p14:tracePt t="318" x="6600825" y="4716463"/>
          <p14:tracePt t="326" x="6524625" y="4691063"/>
          <p14:tracePt t="333" x="6440488" y="4673600"/>
          <p14:tracePt t="343" x="6338888" y="4657725"/>
          <p14:tracePt t="348" x="6253163" y="4648200"/>
          <p14:tracePt t="357" x="6151563" y="4622800"/>
          <p14:tracePt t="364" x="6032500" y="4605338"/>
          <p14:tracePt t="369" x="5930900" y="4572000"/>
          <p14:tracePt t="378" x="5827713" y="4538663"/>
          <p14:tracePt t="386" x="5726113" y="4503738"/>
          <p14:tracePt t="394" x="5599113" y="4460875"/>
          <p14:tracePt t="401" x="5480050" y="4419600"/>
          <p14:tracePt t="410" x="5360988" y="4394200"/>
          <p14:tracePt t="420" x="5249863" y="4359275"/>
          <p14:tracePt t="426" x="5148263" y="4325938"/>
          <p14:tracePt t="436" x="5013325" y="4291013"/>
          <p14:tracePt t="442" x="4884738" y="4257675"/>
          <p14:tracePt t="452" x="4765675" y="4224338"/>
          <p14:tracePt t="458" x="4664075" y="4189413"/>
          <p14:tracePt t="466" x="4562475" y="4164013"/>
          <p14:tracePt t="475" x="4451350" y="4130675"/>
          <p14:tracePt t="480" x="4332288" y="4095750"/>
          <p14:tracePt t="489" x="4230688" y="4062413"/>
          <p14:tracePt t="496" x="4129088" y="4027488"/>
          <p14:tracePt t="506" x="4027488" y="3994150"/>
          <p14:tracePt t="512" x="3933825" y="3968750"/>
          <p14:tracePt t="523" x="3848100" y="3943350"/>
          <p14:tracePt t="528" x="3763963" y="3925888"/>
          <p14:tracePt t="535" x="3670300" y="3892550"/>
          <p14:tracePt t="544" x="3586163" y="3883025"/>
          <p14:tracePt t="553" x="3500438" y="3857625"/>
          <p14:tracePt t="560" x="3398838" y="3824288"/>
          <p14:tracePt t="569" x="3287713" y="3790950"/>
          <p14:tracePt t="574" x="3186113" y="3756025"/>
          <p14:tracePt t="582" x="3100388" y="3722688"/>
          <p14:tracePt t="591" x="3024188" y="3687763"/>
          <p14:tracePt t="598" x="2947988" y="3654425"/>
          <p14:tracePt t="606" x="2897188" y="3636963"/>
          <p14:tracePt t="614" x="2854325" y="3629025"/>
          <p14:tracePt t="623" x="2820988" y="3619500"/>
          <p14:tracePt t="630" x="2786063" y="3611563"/>
          <p14:tracePt t="639" x="2752725" y="3603625"/>
          <p14:tracePt t="648" x="2719388" y="3594100"/>
          <p14:tracePt t="662" x="2668588" y="3578225"/>
          <p14:tracePt t="670" x="2633663" y="3568700"/>
          <p14:tracePt t="680" x="2600325" y="3560763"/>
          <p14:tracePt t="684" x="2557463" y="3552825"/>
          <p14:tracePt t="693" x="2506663" y="3543300"/>
          <p14:tracePt t="700" x="2463800" y="3535363"/>
          <p14:tracePt t="709" x="2413000" y="3527425"/>
          <p14:tracePt t="717" x="2370138" y="3517900"/>
          <p14:tracePt t="724" x="2336800" y="3509963"/>
          <p14:tracePt t="733" x="2293938" y="3502025"/>
          <p14:tracePt t="742" x="2260600" y="3502025"/>
          <p14:tracePt t="748" x="2217738" y="3492500"/>
          <p14:tracePt t="756" x="2174875" y="3492500"/>
          <p14:tracePt t="762" x="2116138" y="3484563"/>
          <p14:tracePt t="772" x="2055813" y="3484563"/>
          <p14:tracePt t="780" x="1971675" y="3467100"/>
          <p14:tracePt t="787" x="1852613" y="3459163"/>
          <p14:tracePt t="794" x="1741488" y="3459163"/>
          <p14:tracePt t="803" x="1639888" y="3459163"/>
          <p14:tracePt t="810" x="1571625" y="3459163"/>
          <p14:tracePt t="819" x="1470025" y="3459163"/>
          <p14:tracePt t="826" x="1384300" y="3449638"/>
          <p14:tracePt t="837" x="1317625" y="3441700"/>
          <p14:tracePt t="842" x="1257300" y="3424238"/>
          <p14:tracePt t="852" x="1206500" y="3424238"/>
          <p14:tracePt t="858" x="1173163" y="3416300"/>
          <p14:tracePt t="864" x="1155700" y="3416300"/>
          <p14:tracePt t="872" x="1138238" y="3416300"/>
          <p14:tracePt t="896" x="1130300" y="3416300"/>
          <p14:tracePt t="197407" x="1147763" y="3416300"/>
          <p14:tracePt t="197414" x="1189038" y="3416300"/>
          <p14:tracePt t="197421" x="1249363" y="3408363"/>
          <p14:tracePt t="197429" x="1300163" y="3398838"/>
          <p14:tracePt t="197435" x="1325563" y="3390900"/>
          <p14:tracePt t="197444" x="1384300" y="3382963"/>
          <p14:tracePt t="197452" x="1419225" y="3373438"/>
          <p14:tracePt t="197459" x="1462088" y="3373438"/>
          <p14:tracePt t="197467" x="1520825" y="3373438"/>
          <p14:tracePt t="197475" x="1579563" y="3373438"/>
          <p14:tracePt t="197483" x="1639888" y="3382963"/>
          <p14:tracePt t="197491" x="1741488" y="3398838"/>
          <p14:tracePt t="197499" x="1885950" y="3424238"/>
          <p14:tracePt t="197508" x="2012950" y="3441700"/>
          <p14:tracePt t="197515" x="2208213" y="3459163"/>
          <p14:tracePt t="197523" x="2446338" y="3475038"/>
          <p14:tracePt t="197529" x="2744788" y="3484563"/>
          <p14:tracePt t="197538" x="3041650" y="3502025"/>
          <p14:tracePt t="197545" x="3338513" y="3517900"/>
          <p14:tracePt t="197553" x="3576638" y="3535363"/>
          <p14:tracePt t="197561" x="3883025" y="3586163"/>
          <p14:tracePt t="197570" x="4187825" y="3636963"/>
          <p14:tracePt t="197577" x="4486275" y="3654425"/>
          <p14:tracePt t="197586" x="4638675" y="3654425"/>
          <p14:tracePt t="197593" x="4818063" y="3636963"/>
          <p14:tracePt t="197602" x="4987925" y="3636963"/>
          <p14:tracePt t="197610" x="5114925" y="3636963"/>
          <p14:tracePt t="197618" x="5233988" y="3646488"/>
          <p14:tracePt t="197624" x="5360988" y="3646488"/>
          <p14:tracePt t="197632" x="5454650" y="3646488"/>
          <p14:tracePt t="197641" x="5556250" y="3636963"/>
          <p14:tracePt t="197647" x="5657850" y="3646488"/>
          <p14:tracePt t="197657" x="5743575" y="3646488"/>
          <p14:tracePt t="197663" x="5802313" y="3646488"/>
          <p14:tracePt t="197672" x="5853113" y="3646488"/>
          <p14:tracePt t="197679" x="5913438" y="3636963"/>
          <p14:tracePt t="197687" x="5946775" y="3629025"/>
          <p14:tracePt t="197695" x="5981700" y="3629025"/>
          <p14:tracePt t="197703" x="6024563" y="3629025"/>
          <p14:tracePt t="197711" x="6083300" y="3629025"/>
          <p14:tracePt t="197719" x="6108700" y="3629025"/>
          <p14:tracePt t="197725" x="6142038" y="3629025"/>
          <p14:tracePt t="197733" x="6176963" y="3636963"/>
          <p14:tracePt t="197741" x="6202363" y="3646488"/>
          <p14:tracePt t="197749" x="6235700" y="3654425"/>
          <p14:tracePt t="197759" x="6270625" y="3662363"/>
          <p14:tracePt t="197765" x="6296025" y="3671888"/>
          <p14:tracePt t="197773" x="6329363" y="3679825"/>
          <p14:tracePt t="197781" x="6364288" y="3687763"/>
          <p14:tracePt t="197789" x="6397625" y="3687763"/>
          <p14:tracePt t="197798" x="6430963" y="3687763"/>
          <p14:tracePt t="197806" x="6456363" y="3687763"/>
          <p14:tracePt t="197813" x="6491288" y="3687763"/>
          <p14:tracePt t="197823" x="6534150" y="3687763"/>
          <p14:tracePt t="197827" x="6592888" y="3687763"/>
          <p14:tracePt t="197836" x="6635750" y="3687763"/>
          <p14:tracePt t="197843" x="6686550" y="3687763"/>
          <p14:tracePt t="197851" x="6711950" y="3687763"/>
          <p14:tracePt t="197859" x="6745288" y="3687763"/>
          <p14:tracePt t="197867" x="6780213" y="3687763"/>
          <p14:tracePt t="197876" x="6813550" y="3687763"/>
          <p14:tracePt t="197883" x="6838950" y="3697288"/>
          <p14:tracePt t="197891" x="6873875" y="3705225"/>
          <p14:tracePt t="197899" x="6932613" y="3713163"/>
          <p14:tracePt t="197909" x="6992938" y="3722688"/>
          <p14:tracePt t="197915" x="7085013" y="3730625"/>
          <p14:tracePt t="197929" x="7170738" y="3748088"/>
          <p14:tracePt t="197973" x="7748588" y="3781425"/>
          <p14:tracePt t="197986" x="7859713" y="3781425"/>
          <p14:tracePt t="197994" x="7893050" y="3781425"/>
          <p14:tracePt t="198002" x="7926388" y="3790950"/>
          <p14:tracePt t="198008" x="7986713" y="3806825"/>
          <p14:tracePt t="198018" x="8080375" y="3841750"/>
          <p14:tracePt t="198025" x="8164513" y="3875088"/>
          <p14:tracePt t="198031" x="8266113" y="3908425"/>
          <p14:tracePt t="198041" x="8359775" y="3943350"/>
          <p14:tracePt t="198047" x="8420100" y="3968750"/>
          <p14:tracePt t="198058" x="8453438" y="4002088"/>
          <p14:tracePt t="198063" x="8496300" y="4027488"/>
          <p14:tracePt t="198074" x="8513763" y="4052888"/>
          <p14:tracePt t="198080" x="8513763" y="4070350"/>
          <p14:tracePt t="198088" x="8513763" y="4095750"/>
          <p14:tracePt t="198098" x="8513763" y="4105275"/>
          <p14:tracePt t="198802" x="8513763" y="4095750"/>
          <p14:tracePt t="198818" x="8513763" y="4087813"/>
          <p14:tracePt t="198826" x="8513763" y="4070350"/>
          <p14:tracePt t="198834" x="8513763" y="4062413"/>
          <p14:tracePt t="198840" x="8504238" y="4052888"/>
          <p14:tracePt t="198848" x="8504238" y="4037013"/>
          <p14:tracePt t="198857" x="8496300" y="4037013"/>
          <p14:tracePt t="198864" x="8496300" y="4019550"/>
          <p14:tracePt t="198875" x="8496300" y="4011613"/>
          <p14:tracePt t="198880" x="8496300" y="3994150"/>
          <p14:tracePt t="198890" x="8496300" y="3986213"/>
          <p14:tracePt t="198896" x="8496300" y="3976688"/>
          <p14:tracePt t="198904" x="8496300" y="3968750"/>
          <p14:tracePt t="198912" x="8504238" y="3960813"/>
          <p14:tracePt t="198928" x="8504238" y="3951288"/>
          <p14:tracePt t="198936" x="8513763" y="3943350"/>
          <p14:tracePt t="198943" x="8521700" y="3943350"/>
          <p14:tracePt t="198949" x="8529638" y="3935413"/>
          <p14:tracePt t="198959" x="8529638" y="3908425"/>
          <p14:tracePt t="198966" x="8529638" y="3900488"/>
          <p14:tracePt t="198974" x="8529638" y="3892550"/>
          <p14:tracePt t="198982" x="8529638" y="3883025"/>
          <p14:tracePt t="198998" x="8539163" y="3875088"/>
          <p14:tracePt t="199007" x="8539163" y="3867150"/>
          <p14:tracePt t="199014" x="8547100" y="3857625"/>
          <p14:tracePt t="199024" x="8555038" y="3841750"/>
          <p14:tracePt t="199030" x="8555038" y="3824288"/>
          <p14:tracePt t="199044" x="8564563" y="3798888"/>
          <p14:tracePt t="199051" x="8572500" y="3790950"/>
          <p14:tracePt t="199060" x="8580438" y="3763963"/>
          <p14:tracePt t="199067" x="8589963" y="3738563"/>
          <p14:tracePt t="199076" x="8597900" y="3705225"/>
          <p14:tracePt t="199084" x="8605838" y="3671888"/>
          <p14:tracePt t="199094" x="8615363" y="3629025"/>
          <p14:tracePt t="199100" x="8623300" y="3578225"/>
          <p14:tracePt t="199109" x="8623300" y="3527425"/>
          <p14:tracePt t="199115" x="8623300" y="3467100"/>
          <p14:tracePt t="199124" x="8623300" y="3398838"/>
          <p14:tracePt t="199132" x="8605838" y="3322638"/>
          <p14:tracePt t="199140" x="8580438" y="3254375"/>
          <p14:tracePt t="199146" x="8539163" y="3195638"/>
          <p14:tracePt t="199154" x="8496300" y="3127375"/>
          <p14:tracePt t="199162" x="8453438" y="3067050"/>
          <p14:tracePt t="199169" x="8410575" y="3000375"/>
          <p14:tracePt t="199178" x="8369300" y="2940050"/>
          <p14:tracePt t="199186" x="8334375" y="2871788"/>
          <p14:tracePt t="199195" x="8291513" y="2813050"/>
          <p14:tracePt t="199210" x="8181975" y="2686050"/>
          <p14:tracePt t="199218" x="8131175" y="2617788"/>
          <p14:tracePt t="199225" x="8062913" y="2549525"/>
          <p14:tracePt t="199234" x="8012113" y="2481263"/>
          <p14:tracePt t="199240" x="7951788" y="2430463"/>
          <p14:tracePt t="199247" x="7900988" y="2397125"/>
          <p14:tracePt t="199257" x="7867650" y="2354263"/>
          <p14:tracePt t="199264" x="7824788" y="2311400"/>
          <p14:tracePt t="199274" x="7781925" y="2286000"/>
          <p14:tracePt t="199280" x="7740650" y="2260600"/>
          <p14:tracePt t="199289" x="7715250" y="2235200"/>
          <p14:tracePt t="199296" x="7688263" y="2227263"/>
          <p14:tracePt t="199304" x="7672388" y="2217738"/>
          <p14:tracePt t="199312" x="7654925" y="2209800"/>
          <p14:tracePt t="199320" x="7646988" y="2209800"/>
          <p14:tracePt t="199366" x="7646988" y="2217738"/>
          <p14:tracePt t="199374" x="7646988" y="2227263"/>
          <p14:tracePt t="199382" x="7654925" y="2252663"/>
          <p14:tracePt t="199389" x="7688263" y="2286000"/>
          <p14:tracePt t="199398" x="7731125" y="2336800"/>
          <p14:tracePt t="199407" x="7791450" y="2379663"/>
          <p14:tracePt t="199414" x="7867650" y="2422525"/>
          <p14:tracePt t="199424" x="7969250" y="2473325"/>
          <p14:tracePt t="199429" x="8105775" y="2516188"/>
          <p14:tracePt t="199436" x="8250238" y="2566988"/>
          <p14:tracePt t="199445" x="8420100" y="2608263"/>
          <p14:tracePt t="199452" x="8615363" y="2651125"/>
          <p14:tracePt t="199463" x="8828088" y="2660650"/>
          <p14:tracePt t="199468" x="9013825" y="2676525"/>
          <p14:tracePt t="199476" x="9167813" y="2676525"/>
          <p14:tracePt t="199484" x="9302750" y="2676525"/>
          <p14:tracePt t="199492" x="9405938" y="2676525"/>
          <p14:tracePt t="199499" x="9482138" y="2651125"/>
          <p14:tracePt t="199508" x="9515475" y="2633663"/>
          <p14:tracePt t="199516" x="9550400" y="2608263"/>
          <p14:tracePt t="199524" x="9558338" y="2592388"/>
          <p14:tracePt t="199532" x="9566275" y="2574925"/>
          <p14:tracePt t="199540" x="9575800" y="2566988"/>
          <p14:tracePt t="199546" x="9575800" y="2541588"/>
          <p14:tracePt t="199554" x="9575800" y="2516188"/>
          <p14:tracePt t="199562" x="9575800" y="2498725"/>
          <p14:tracePt t="199569" x="9566275" y="2473325"/>
          <p14:tracePt t="199577" x="9558338" y="2447925"/>
          <p14:tracePt t="199586" x="9532938" y="2422525"/>
          <p14:tracePt t="199594" x="9507538" y="2397125"/>
          <p14:tracePt t="199602" x="9482138" y="2362200"/>
          <p14:tracePt t="199610" x="9447213" y="2336800"/>
          <p14:tracePt t="199617" x="9396413" y="2303463"/>
          <p14:tracePt t="199626" x="9345613" y="2278063"/>
          <p14:tracePt t="199634" x="9286875" y="2252663"/>
          <p14:tracePt t="199641" x="9226550" y="2243138"/>
          <p14:tracePt t="199648" x="9167813" y="2227263"/>
          <p14:tracePt t="199657" x="9074150" y="2200275"/>
          <p14:tracePt t="199663" x="8988425" y="2192338"/>
          <p14:tracePt t="199674" x="8904288" y="2166938"/>
          <p14:tracePt t="199680" x="8802688" y="2149475"/>
          <p14:tracePt t="199689" x="8699500" y="2116138"/>
          <p14:tracePt t="199696" x="8597900" y="2090738"/>
          <p14:tracePt t="199704" x="8496300" y="2055813"/>
          <p14:tracePt t="199713" x="8402638" y="2030413"/>
          <p14:tracePt t="199720" x="8318500" y="2014538"/>
          <p14:tracePt t="199728" x="8240713" y="1997075"/>
          <p14:tracePt t="199736" x="8181975" y="1989138"/>
          <p14:tracePt t="199742" x="8139113" y="1989138"/>
          <p14:tracePt t="199750" x="8105775" y="1989138"/>
          <p14:tracePt t="199759" x="8070850" y="2005013"/>
          <p14:tracePt t="199766" x="8045450" y="2022475"/>
          <p14:tracePt t="199774" x="8029575" y="2047875"/>
          <p14:tracePt t="199781" x="8012113" y="2073275"/>
          <p14:tracePt t="199790" x="8004175" y="2108200"/>
          <p14:tracePt t="199798" x="7994650" y="2124075"/>
          <p14:tracePt t="199807" x="7986713" y="2159000"/>
          <p14:tracePt t="199813" x="7977188" y="2209800"/>
          <p14:tracePt t="199823" x="7969250" y="2243138"/>
          <p14:tracePt t="199829" x="7969250" y="2268538"/>
          <p14:tracePt t="199840" x="7969250" y="2303463"/>
          <p14:tracePt t="199843" x="7994650" y="2336800"/>
          <p14:tracePt t="199852" x="8020050" y="2379663"/>
          <p14:tracePt t="199860" x="8070850" y="2405063"/>
          <p14:tracePt t="199867" x="8164513" y="2438400"/>
          <p14:tracePt t="199876" x="8266113" y="2463800"/>
          <p14:tracePt t="199883" x="8377238" y="2473325"/>
          <p14:tracePt t="199895" x="8496300" y="2498725"/>
          <p14:tracePt t="199900" x="8589963" y="2506663"/>
          <p14:tracePt t="199910" x="8709025" y="2524125"/>
          <p14:tracePt t="199916" x="8836025" y="2532063"/>
          <p14:tracePt t="199923" x="8929688" y="2532063"/>
          <p14:tracePt t="199932" x="9031288" y="2532063"/>
          <p14:tracePt t="199941" x="9107488" y="2516188"/>
          <p14:tracePt t="199945" x="9167813" y="2506663"/>
          <p14:tracePt t="199953" x="9201150" y="2489200"/>
          <p14:tracePt t="199962" x="9226550" y="2463800"/>
          <p14:tracePt t="199969" x="9244013" y="2455863"/>
          <p14:tracePt t="199978" x="9251950" y="2438400"/>
          <p14:tracePt t="199986" x="9251950" y="2430463"/>
          <p14:tracePt t="199993" x="9261475" y="2405063"/>
          <p14:tracePt t="200001" x="9269413" y="2371725"/>
          <p14:tracePt t="200010" x="9277350" y="2336800"/>
          <p14:tracePt t="200017" x="9286875" y="2293938"/>
          <p14:tracePt t="200025" x="9294813" y="2243138"/>
          <p14:tracePt t="200033" x="9302750" y="2184400"/>
          <p14:tracePt t="200041" x="9302750" y="2141538"/>
          <p14:tracePt t="200048" x="9302750" y="2108200"/>
          <p14:tracePt t="200059" x="9302750" y="2065338"/>
          <p14:tracePt t="200064" x="9294813" y="2030413"/>
          <p14:tracePt t="200075" x="9269413" y="2005013"/>
          <p14:tracePt t="200080" x="9236075" y="1979613"/>
          <p14:tracePt t="200090" x="9201150" y="1963738"/>
          <p14:tracePt t="200096" x="9142413" y="1946275"/>
          <p14:tracePt t="200105" x="9056688" y="1928813"/>
          <p14:tracePt t="200114" x="8955088" y="1928813"/>
          <p14:tracePt t="200120" x="8853488" y="1928813"/>
          <p14:tracePt t="200125" x="8767763" y="1928813"/>
          <p14:tracePt t="200136" x="8699500" y="1928813"/>
          <p14:tracePt t="200143" x="8640763" y="1928813"/>
          <p14:tracePt t="200150" x="8580438" y="1928813"/>
          <p14:tracePt t="200158" x="8529638" y="1928813"/>
          <p14:tracePt t="200166" x="8470900" y="1928813"/>
          <p14:tracePt t="200173" x="8435975" y="1928813"/>
          <p14:tracePt t="200182" x="8402638" y="1928813"/>
          <p14:tracePt t="200191" x="8369300" y="1963738"/>
          <p14:tracePt t="200210" x="8318500" y="1997075"/>
          <p14:tracePt t="200214" x="8291513" y="2039938"/>
          <p14:tracePt t="200224" x="8275638" y="2082800"/>
          <p14:tracePt t="200228" x="8258175" y="2141538"/>
          <p14:tracePt t="200240" x="8250238" y="2235200"/>
          <p14:tracePt t="200245" x="8250238" y="2286000"/>
          <p14:tracePt t="200252" x="8250238" y="2344738"/>
          <p14:tracePt t="200260" x="8275638" y="2422525"/>
          <p14:tracePt t="200268" x="8308975" y="2489200"/>
          <p14:tracePt t="200275" x="8334375" y="2557463"/>
          <p14:tracePt t="200284" x="8385175" y="2643188"/>
          <p14:tracePt t="200294" x="8453438" y="2727325"/>
          <p14:tracePt t="200299" x="8496300" y="2805113"/>
          <p14:tracePt t="200310" x="8539163" y="2881313"/>
          <p14:tracePt t="200316" x="8605838" y="2949575"/>
          <p14:tracePt t="200323" x="8674100" y="3016250"/>
          <p14:tracePt t="200329" x="8734425" y="3067050"/>
          <p14:tracePt t="200340" x="8802688" y="3109913"/>
          <p14:tracePt t="200348" x="8886825" y="3144838"/>
          <p14:tracePt t="200354" x="8980488" y="3178175"/>
          <p14:tracePt t="200362" x="9064625" y="3211513"/>
          <p14:tracePt t="200369" x="9158288" y="3246438"/>
          <p14:tracePt t="200377" x="9244013" y="3254375"/>
          <p14:tracePt t="200386" x="9302750" y="3279775"/>
          <p14:tracePt t="200394" x="9380538" y="3289300"/>
          <p14:tracePt t="200402" x="9447213" y="3289300"/>
          <p14:tracePt t="200410" x="9532938" y="3297238"/>
          <p14:tracePt t="200418" x="9609138" y="3314700"/>
          <p14:tracePt t="200426" x="9667875" y="3322638"/>
          <p14:tracePt t="200432" x="9710738" y="3322638"/>
          <p14:tracePt t="200442" x="9745663" y="3322638"/>
          <p14:tracePt t="200447" x="9771063" y="3322638"/>
          <p14:tracePt t="200457" x="9779000" y="3322638"/>
          <p14:tracePt t="200464" x="9786938" y="3322638"/>
          <p14:tracePt t="200474" x="9796463" y="3322638"/>
          <p14:tracePt t="200512" x="9804400" y="3314700"/>
          <p14:tracePt t="200520" x="9821863" y="3314700"/>
          <p14:tracePt t="200528" x="9847263" y="3314700"/>
          <p14:tracePt t="200536" x="9864725" y="3314700"/>
          <p14:tracePt t="200541" x="9890125" y="3322638"/>
          <p14:tracePt t="200550" x="9906000" y="3330575"/>
          <p14:tracePt t="200559" x="9931400" y="3340100"/>
          <p14:tracePt t="200566" x="9956800" y="3348038"/>
          <p14:tracePt t="200573" x="9999663" y="3355975"/>
          <p14:tracePt t="200582" x="10042525" y="3365500"/>
          <p14:tracePt t="200590" x="10110788" y="3382963"/>
          <p14:tracePt t="200598" x="10194925" y="3408363"/>
          <p14:tracePt t="200606" x="10271125" y="3424238"/>
          <p14:tracePt t="200614" x="10356850" y="3459163"/>
          <p14:tracePt t="200624" x="10450513" y="3509963"/>
          <p14:tracePt t="200630" x="10552113" y="3552825"/>
          <p14:tracePt t="200639" x="10653713" y="3611563"/>
          <p14:tracePt t="200646" x="10772775" y="3654425"/>
          <p14:tracePt t="200652" x="10874375" y="3705225"/>
          <p14:tracePt t="200660" x="10952163" y="3738563"/>
          <p14:tracePt t="200668" x="11044238" y="3773488"/>
          <p14:tracePt t="200676" x="11122025" y="3798888"/>
          <p14:tracePt t="200684" x="11198225" y="3832225"/>
          <p14:tracePt t="200695" x="11282363" y="3867150"/>
          <p14:tracePt t="200699" x="11360150" y="3900488"/>
          <p14:tracePt t="200710" x="11444288" y="3935413"/>
          <p14:tracePt t="200715" x="11512550" y="3968750"/>
          <p14:tracePt t="200723" x="11571288" y="3976688"/>
          <p14:tracePt t="200730" x="11606213" y="3986213"/>
          <p14:tracePt t="200739" x="11622088" y="3994150"/>
          <p14:tracePt t="200746" x="11639550" y="3994150"/>
          <p14:tracePt t="200754" x="11647488" y="3994150"/>
          <p14:tracePt t="200762" x="11657013" y="3994150"/>
          <p14:tracePt t="200794" x="11664950" y="3976688"/>
          <p14:tracePt t="200802" x="11682413" y="3960813"/>
          <p14:tracePt t="200809" x="11707813" y="3935413"/>
          <p14:tracePt t="200818" x="11733213" y="3908425"/>
          <p14:tracePt t="200829" x="11758613" y="3883025"/>
          <p14:tracePt t="200836" x="11776075" y="3857625"/>
          <p14:tracePt t="200849" x="11809413" y="3824288"/>
          <p14:tracePt t="200857" x="11834813" y="3806825"/>
          <p14:tracePt t="200866" x="11852275" y="3798888"/>
          <p14:tracePt t="200873" x="11869738" y="3790950"/>
          <p14:tracePt t="200880" x="11895138" y="3781425"/>
          <p14:tracePt t="200890" x="11920538" y="3781425"/>
          <p14:tracePt t="200897" x="11945938" y="3773488"/>
          <p14:tracePt t="200904" x="11961813" y="3773488"/>
          <p14:tracePt t="200911" x="11988800" y="3763963"/>
          <p14:tracePt t="200920" x="12014200" y="3756025"/>
          <p14:tracePt t="200928" x="12022138" y="3748088"/>
          <p14:tracePt t="200936" x="12047538" y="3738563"/>
          <p14:tracePt t="200941" x="12072938" y="3738563"/>
          <p14:tracePt t="200950" x="12098338" y="3730625"/>
          <p14:tracePt t="200959" x="12133263" y="3705225"/>
          <p14:tracePt t="200966" x="12149138" y="3697288"/>
          <p14:tracePt t="200974" x="12174538" y="3687763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>
                <a:latin typeface="Calibri" panose="020F0502020204030204" pitchFamily="34" charset="0"/>
              </a:rPr>
              <a:t>IAEA Recommendations to P</a:t>
            </a:r>
            <a:r>
              <a:rPr lang="en-GB" dirty="0"/>
              <a:t>revent Similar Accidents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459FB0-23AF-1FF6-52B0-CA21475FE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Stricter Policy Enforcement and Source Tracking </a:t>
            </a:r>
          </a:p>
          <a:p>
            <a:r>
              <a:rPr lang="en-GB" dirty="0"/>
              <a:t>Better Warning Labels on Sources</a:t>
            </a:r>
          </a:p>
          <a:p>
            <a:r>
              <a:rPr lang="en-GB" dirty="0"/>
              <a:t>Inclusion of PR Officer and Records Keeper in Response Team</a:t>
            </a:r>
          </a:p>
          <a:p>
            <a:r>
              <a:rPr lang="en-GB" dirty="0"/>
              <a:t>Source Characteristics Aware Licensing Policy</a:t>
            </a:r>
          </a:p>
          <a:p>
            <a:r>
              <a:rPr lang="en-GB" dirty="0"/>
              <a:t>Emergency Preparedness Focus on Logistics and Radiological Accidents </a:t>
            </a:r>
          </a:p>
          <a:p>
            <a:r>
              <a:rPr lang="en-GB" dirty="0"/>
              <a:t>Careful and Practical Evaluation of Action Thresholds for Response</a:t>
            </a:r>
          </a:p>
          <a:p>
            <a:r>
              <a:rPr lang="en-GB" dirty="0"/>
              <a:t>Medical and Technical Personnel Training in Accident Situations</a:t>
            </a:r>
          </a:p>
          <a:p>
            <a:r>
              <a:rPr lang="en-GB" dirty="0"/>
              <a:t>Prussian Blue and Cytogenetic Dosimetry Usefulness</a:t>
            </a:r>
          </a:p>
          <a:p>
            <a:endParaRPr lang="en-GB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15AC997-E281-3D22-4D1B-AF48EDDF00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378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36063">
        <p:fade/>
      </p:transition>
    </mc:Choice>
    <mc:Fallback>
      <p:transition spd="med" advTm="2360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33" x="9447213" y="3705225"/>
          <p14:tracePt t="540" x="9498013" y="3594100"/>
          <p14:tracePt t="547" x="9532938" y="3492500"/>
          <p14:tracePt t="556" x="9566275" y="3398838"/>
          <p14:tracePt t="563" x="9591675" y="3348038"/>
          <p14:tracePt t="574" x="9609138" y="3289300"/>
          <p14:tracePt t="579" x="9634538" y="3228975"/>
          <p14:tracePt t="590" x="9652000" y="3170238"/>
          <p14:tracePt t="595" x="9685338" y="3101975"/>
          <p14:tracePt t="604" x="9702800" y="3059113"/>
          <p14:tracePt t="610" x="9736138" y="3008313"/>
          <p14:tracePt t="620" x="9753600" y="2957513"/>
          <p14:tracePt t="625" x="9761538" y="2922588"/>
          <p14:tracePt t="634" x="9771063" y="2889250"/>
          <p14:tracePt t="643" x="9779000" y="2863850"/>
          <p14:tracePt t="649" x="9796463" y="2838450"/>
          <p14:tracePt t="660" x="9804400" y="2805113"/>
          <p14:tracePt t="665" x="9812338" y="2770188"/>
          <p14:tracePt t="676" x="9821863" y="2736850"/>
          <p14:tracePt t="680" x="9839325" y="2701925"/>
          <p14:tracePt t="689" x="9855200" y="2668588"/>
          <p14:tracePt t="697" x="9872663" y="2633663"/>
          <p14:tracePt t="703" x="9898063" y="2592388"/>
          <p14:tracePt t="711" x="9906000" y="2566988"/>
          <p14:tracePt t="718" x="9923463" y="2541588"/>
          <p14:tracePt t="726" x="9948863" y="2516188"/>
          <p14:tracePt t="736" x="9956800" y="2489200"/>
          <p14:tracePt t="742" x="9966325" y="2463800"/>
          <p14:tracePt t="752" x="9974263" y="2455863"/>
          <p14:tracePt t="759" x="9991725" y="2430463"/>
          <p14:tracePt t="768" x="10009188" y="2413000"/>
          <p14:tracePt t="775" x="10025063" y="2397125"/>
          <p14:tracePt t="783" x="10034588" y="2387600"/>
          <p14:tracePt t="791" x="10034588" y="2379663"/>
          <p14:tracePt t="796" x="10042525" y="2379663"/>
          <p14:tracePt t="804" x="10042525" y="2371725"/>
          <p14:tracePt t="812" x="10050463" y="2371725"/>
          <p14:tracePt t="820" x="10050463" y="2362200"/>
          <p14:tracePt t="234605" x="10153650" y="2413000"/>
          <p14:tracePt t="234611" x="10374313" y="2541588"/>
          <p14:tracePt t="234620" x="10612438" y="2617788"/>
          <p14:tracePt t="234628" x="10790238" y="2676525"/>
          <p14:tracePt t="234638" x="10891838" y="2711450"/>
          <p14:tracePt t="234641" x="10977563" y="2744788"/>
          <p14:tracePt t="234649" x="11044238" y="2770188"/>
          <p14:tracePt t="234658" x="11096625" y="2805113"/>
          <p14:tracePt t="234665" x="11129963" y="2820988"/>
          <p14:tracePt t="234674" x="11163300" y="2838450"/>
          <p14:tracePt t="234682" x="11188700" y="2846388"/>
          <p14:tracePt t="234690" x="11206163" y="2855913"/>
          <p14:tracePt t="234698" x="11231563" y="2863850"/>
          <p14:tracePt t="234706" x="11256963" y="2871788"/>
          <p14:tracePt t="234714" x="11274425" y="2881313"/>
          <p14:tracePt t="234722" x="11291888" y="2881313"/>
          <p14:tracePt t="234730" x="11325225" y="2889250"/>
          <p14:tracePt t="234740" x="11350625" y="2889250"/>
          <p14:tracePt t="234744" x="11376025" y="2889250"/>
          <p14:tracePt t="234754" x="11410950" y="2889250"/>
          <p14:tracePt t="234760" x="11452225" y="2897188"/>
          <p14:tracePt t="234768" x="11512550" y="2906713"/>
          <p14:tracePt t="234776" x="11571288" y="2914650"/>
          <p14:tracePt t="234784" x="11664950" y="2949575"/>
          <p14:tracePt t="234792" x="11750675" y="2982913"/>
          <p14:tracePt t="234800" x="11826875" y="3025775"/>
          <p14:tracePt t="234808" x="11920538" y="3067050"/>
          <p14:tracePt t="234816" x="11979275" y="3101975"/>
          <p14:tracePt t="234822" x="12055475" y="3135313"/>
          <p14:tracePt t="234831" x="12149138" y="314483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GB" dirty="0">
                <a:latin typeface="Calibri" panose="020F0502020204030204" pitchFamily="34" charset="0"/>
              </a:rPr>
              <a:t>Literature</a:t>
            </a:r>
            <a:r>
              <a:rPr lang="en-GB" dirty="0"/>
              <a:t>’s Retrospective Analysis of the Accident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459FB0-23AF-1FF6-52B0-CA21475FE0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Recognition and Importance of Psychological Welfare of Victims and Responders (IAEA Report Contradicted)</a:t>
            </a:r>
          </a:p>
          <a:p>
            <a:r>
              <a:rPr lang="en-GB" dirty="0"/>
              <a:t>Long-term Mental Health Effects due to Chronic Stress</a:t>
            </a:r>
          </a:p>
          <a:p>
            <a:r>
              <a:rPr lang="en-GB" dirty="0"/>
              <a:t>No Appreciable Cancer Risk Increment in Victims over Baseline</a:t>
            </a:r>
          </a:p>
          <a:p>
            <a:r>
              <a:rPr lang="en-GB" dirty="0"/>
              <a:t>Mitigation of Perceived Risk by Reducing Misinformation and Knowledge Management</a:t>
            </a:r>
          </a:p>
          <a:p>
            <a:r>
              <a:rPr lang="en-GB" dirty="0"/>
              <a:t>Regular Audits of Licensees to Ensure Defence-in-Depth Holds</a:t>
            </a:r>
          </a:p>
          <a:p>
            <a:r>
              <a:rPr lang="en-GB" dirty="0"/>
              <a:t>Reducing Time to Accident Recognition (Medical or Physical)</a:t>
            </a:r>
          </a:p>
          <a:p>
            <a:r>
              <a:rPr lang="en-GB" dirty="0"/>
              <a:t>Medical Focus on Multiple Organ Failure due to Severe ARS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405203E-DA34-B045-27B4-C376CDFF60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5563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08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48834">
        <p:fade/>
      </p:transition>
    </mc:Choice>
    <mc:Fallback>
      <p:transition spd="med" advTm="24883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" x="7196138" y="2293938"/>
          <p14:tracePt t="59" x="7188200" y="2260600"/>
          <p14:tracePt t="66" x="7188200" y="2243138"/>
          <p14:tracePt t="71" x="7178675" y="2217738"/>
          <p14:tracePt t="82" x="7170738" y="2192338"/>
          <p14:tracePt t="87" x="7170738" y="2166938"/>
          <p14:tracePt t="95" x="7162800" y="2149475"/>
          <p14:tracePt t="103" x="7162800" y="2133600"/>
          <p14:tracePt t="112" x="7162800" y="2116138"/>
          <p14:tracePt t="120" x="7153275" y="2116138"/>
          <p14:tracePt t="128" x="7145338" y="2098675"/>
          <p14:tracePt t="137" x="7137400" y="2090738"/>
          <p14:tracePt t="151" x="7137400" y="2082800"/>
          <p14:tracePt t="160" x="7127875" y="2073275"/>
          <p14:tracePt t="166" x="7119938" y="2065338"/>
          <p14:tracePt t="174" x="7112000" y="2039938"/>
          <p14:tracePt t="186" x="7094538" y="2014538"/>
          <p14:tracePt t="190" x="7077075" y="1989138"/>
          <p14:tracePt t="198" x="7077075" y="1979613"/>
          <p14:tracePt t="206" x="7069138" y="1954213"/>
          <p14:tracePt t="214" x="7043738" y="1928813"/>
          <p14:tracePt t="222" x="7034213" y="1911350"/>
          <p14:tracePt t="230" x="7026275" y="1903413"/>
          <p14:tracePt t="238" x="7018338" y="1878013"/>
          <p14:tracePt t="246" x="7000875" y="1852613"/>
          <p14:tracePt t="257" x="6983413" y="1827213"/>
          <p14:tracePt t="262" x="6975475" y="1801813"/>
          <p14:tracePt t="269" x="6950075" y="1784350"/>
          <p14:tracePt t="276" x="6915150" y="1741488"/>
          <p14:tracePt t="286" x="6881813" y="1716088"/>
          <p14:tracePt t="292" x="6856413" y="1690688"/>
          <p14:tracePt t="301" x="6831013" y="1657350"/>
          <p14:tracePt t="310" x="6805613" y="1631950"/>
          <p14:tracePt t="316" x="6780213" y="1606550"/>
          <p14:tracePt t="324" x="6754813" y="1581150"/>
          <p14:tracePt t="332" x="6737350" y="1571625"/>
          <p14:tracePt t="340" x="6711950" y="1555750"/>
          <p14:tracePt t="348" x="6686550" y="1538288"/>
          <p14:tracePt t="356" x="6661150" y="1530350"/>
          <p14:tracePt t="364" x="6643688" y="1512888"/>
          <p14:tracePt t="372" x="6635750" y="1495425"/>
          <p14:tracePt t="378" x="6618288" y="1470025"/>
          <p14:tracePt t="385" x="6610350" y="1444625"/>
          <p14:tracePt t="394" x="6592888" y="1419225"/>
          <p14:tracePt t="403" x="6584950" y="1401763"/>
          <p14:tracePt t="410" x="6575425" y="1376363"/>
          <p14:tracePt t="420" x="6567488" y="1360488"/>
          <p14:tracePt t="426" x="6559550" y="1350963"/>
          <p14:tracePt t="436" x="6559550" y="1343025"/>
          <p14:tracePt t="442" x="6550025" y="1325563"/>
          <p14:tracePt t="451" x="6542088" y="1325563"/>
          <p14:tracePt t="458" x="6534150" y="1308100"/>
          <p14:tracePt t="467" x="6524625" y="1292225"/>
          <p14:tracePt t="480" x="6516688" y="1266825"/>
          <p14:tracePt t="488" x="6499225" y="1241425"/>
          <p14:tracePt t="496" x="6491288" y="1216025"/>
          <p14:tracePt t="504" x="6483350" y="1189038"/>
          <p14:tracePt t="512" x="6473825" y="1155700"/>
          <p14:tracePt t="522" x="6465888" y="1130300"/>
          <p14:tracePt t="528" x="6456363" y="1096963"/>
          <p14:tracePt t="535" x="6448425" y="1079500"/>
          <p14:tracePt t="544" x="6448425" y="1054100"/>
          <p14:tracePt t="553" x="6440488" y="1028700"/>
          <p14:tracePt t="560" x="6430963" y="1003300"/>
          <p14:tracePt t="569" x="6423025" y="993775"/>
          <p14:tracePt t="574" x="6423025" y="985838"/>
          <p14:tracePt t="582" x="6423025" y="977900"/>
          <p14:tracePt t="598" x="6423025" y="968375"/>
          <p14:tracePt t="606" x="6415088" y="960438"/>
          <p14:tracePt t="614" x="6415088" y="952500"/>
          <p14:tracePt t="630" x="6415088" y="935038"/>
          <p14:tracePt t="638" x="6405563" y="925513"/>
          <p14:tracePt t="654" x="6405563" y="917575"/>
          <p14:tracePt t="662" x="6405563" y="909638"/>
          <p14:tracePt t="246961" x="6415088" y="900113"/>
          <p14:tracePt t="246968" x="6423025" y="892175"/>
          <p14:tracePt t="246985" x="6448425" y="892175"/>
          <p14:tracePt t="246993" x="6550025" y="968375"/>
          <p14:tracePt t="247003" x="6831013" y="1130300"/>
          <p14:tracePt t="247008" x="7112000" y="1266825"/>
          <p14:tracePt t="247017" x="7416800" y="1411288"/>
          <p14:tracePt t="247024" x="7697788" y="1477963"/>
          <p14:tracePt t="247032" x="7951788" y="1538288"/>
          <p14:tracePt t="247040" x="8250238" y="1622425"/>
          <p14:tracePt t="247046" x="8529638" y="1690688"/>
          <p14:tracePt t="247055" x="8785225" y="1758950"/>
          <p14:tracePt t="247062" x="9005888" y="1784350"/>
          <p14:tracePt t="247070" x="9193213" y="1801813"/>
          <p14:tracePt t="247078" x="9431338" y="1819275"/>
          <p14:tracePt t="247090" x="9652000" y="1860550"/>
          <p14:tracePt t="247094" x="9796463" y="1895475"/>
          <p14:tracePt t="247101" x="9906000" y="1903413"/>
          <p14:tracePt t="247110" x="10009188" y="1928813"/>
          <p14:tracePt t="247118" x="10101263" y="1954213"/>
          <p14:tracePt t="247126" x="10186988" y="1971675"/>
          <p14:tracePt t="247135" x="10245725" y="2005013"/>
          <p14:tracePt t="247142" x="10298113" y="2039938"/>
          <p14:tracePt t="247148" x="10364788" y="2065338"/>
          <p14:tracePt t="247156" x="10399713" y="2090738"/>
          <p14:tracePt t="247164" x="10433050" y="2124075"/>
          <p14:tracePt t="247172" x="10467975" y="2133600"/>
          <p14:tracePt t="247180" x="10501313" y="2149475"/>
          <p14:tracePt t="247188" x="10544175" y="2174875"/>
          <p14:tracePt t="247196" x="10585450" y="2200275"/>
          <p14:tracePt t="247204" x="10628313" y="2235200"/>
          <p14:tracePt t="247213" x="10663238" y="2260600"/>
          <p14:tracePt t="247220" x="10696575" y="2286000"/>
          <p14:tracePt t="247229" x="10721975" y="2311400"/>
          <p14:tracePt t="247237" x="10747375" y="2336800"/>
          <p14:tracePt t="247244" x="10772775" y="2354263"/>
          <p14:tracePt t="247250" x="10798175" y="2379663"/>
          <p14:tracePt t="247258" x="10823575" y="2387600"/>
          <p14:tracePt t="247266" x="10841038" y="2405063"/>
          <p14:tracePt t="247274" x="10866438" y="2413000"/>
          <p14:tracePt t="247282" x="10891838" y="2438400"/>
          <p14:tracePt t="247290" x="10926763" y="2473325"/>
          <p14:tracePt t="247298" x="10968038" y="2498725"/>
          <p14:tracePt t="247306" x="11002963" y="2532063"/>
          <p14:tracePt t="247314" x="11044238" y="2566988"/>
          <p14:tracePt t="247322" x="11079163" y="2600325"/>
          <p14:tracePt t="247330" x="11122025" y="2625725"/>
          <p14:tracePt t="247338" x="11155363" y="2668588"/>
          <p14:tracePt t="247344" x="11198225" y="2701925"/>
          <p14:tracePt t="247354" x="11231563" y="2744788"/>
          <p14:tracePt t="247360" x="11274425" y="2778125"/>
          <p14:tracePt t="247370" x="11307763" y="2820988"/>
          <p14:tracePt t="247376" x="11350625" y="2863850"/>
          <p14:tracePt t="247385" x="11401425" y="2897188"/>
          <p14:tracePt t="247392" x="11452225" y="2940050"/>
          <p14:tracePt t="247400" x="11520488" y="3016250"/>
          <p14:tracePt t="247408" x="11596688" y="3101975"/>
          <p14:tracePt t="247416" x="11690350" y="3178175"/>
          <p14:tracePt t="247424" x="11791950" y="3254375"/>
          <p14:tracePt t="247430" x="11903075" y="3305175"/>
          <p14:tracePt t="247438" x="11988800" y="3355975"/>
          <p14:tracePt t="247448" x="12055475" y="3382963"/>
          <p14:tracePt t="247454" x="12115800" y="3408363"/>
          <p14:tracePt t="247462" x="12174538" y="3416300"/>
        </p14:tracePtLst>
      </p14:laserTraceLst>
    </p:ext>
  </p:extLs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roject planning overview presentatio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98000"/>
              </a:schemeClr>
            </a:duotone>
          </a:blip>
          <a:tile tx="0" ty="0" sx="100000" sy="100000" flip="none" algn="ctr"/>
        </a:blipFill>
      </a:bgFillStyleLst>
    </a:fmtScheme>
  </a:themeElements>
  <a:objectDefaults>
    <a:spDef>
      <a:spPr>
        <a:solidFill>
          <a:schemeClr val="accent1">
            <a:lumMod val="50000"/>
          </a:schemeClr>
        </a:solidFill>
      </a:spPr>
      <a:bodyPr rtlCol="0" anchor="ctr"/>
      <a:lstStyle>
        <a:defPPr algn="ctr"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accent1">
              <a:lumMod val="20000"/>
              <a:lumOff val="80000"/>
            </a:schemeClr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6714148_TF03460544" id="{8562D5C4-9B0C-4FFA-8150-BCE9AB576E7C}" vid="{C4AB40D0-B545-42A2-B795-805AA4474907}"/>
    </a:ext>
  </a:extLst>
</a:theme>
</file>

<file path=ppt/theme/theme2.xml><?xml version="1.0" encoding="utf-8"?>
<a:theme xmlns:a="http://schemas.openxmlformats.org/drawingml/2006/main" name="Office Them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project planning overview presentation</Template>
  <TotalTime>144</TotalTime>
  <Words>752</Words>
  <Application>Microsoft Office PowerPoint</Application>
  <PresentationFormat>Custom</PresentationFormat>
  <Paragraphs>84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Open Sans</vt:lpstr>
      <vt:lpstr>Wingdings</vt:lpstr>
      <vt:lpstr>Project planning overview presentation</vt:lpstr>
      <vt:lpstr>Radiological Accident Analysis – Goiânia (1987)</vt:lpstr>
      <vt:lpstr>Salient Features of this Case Analysis</vt:lpstr>
      <vt:lpstr>National and Local Circumstances Before Accident</vt:lpstr>
      <vt:lpstr>Timeline of Accident</vt:lpstr>
      <vt:lpstr>Timeline of Response</vt:lpstr>
      <vt:lpstr>Accident Impacts – Physical and Medical</vt:lpstr>
      <vt:lpstr>Accident Impacts – Socioeconomical and Psychological</vt:lpstr>
      <vt:lpstr>IAEA Recommendations to Prevent Similar Accidents</vt:lpstr>
      <vt:lpstr>Literature’s Retrospective Analysis of the Accident</vt:lpstr>
      <vt:lpstr>Personal Recommendations to Prevent Similar Accidents</vt:lpstr>
      <vt:lpstr>References</vt:lpstr>
      <vt:lpstr>Thank You for Your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Radiological Accident Analysis – Goiânia (1987)</dc:title>
  <dc:creator>Yuvraj Jain</dc:creator>
  <cp:lastModifiedBy>Yuvraj Jain</cp:lastModifiedBy>
  <cp:revision>1</cp:revision>
  <dcterms:created xsi:type="dcterms:W3CDTF">2022-09-14T16:00:08Z</dcterms:created>
  <dcterms:modified xsi:type="dcterms:W3CDTF">2022-09-14T18:24:33Z</dcterms:modified>
</cp:coreProperties>
</file>